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1" r:id="rId1"/>
  </p:sldMasterIdLst>
  <p:sldIdLst>
    <p:sldId id="263" r:id="rId2"/>
    <p:sldId id="256" r:id="rId3"/>
    <p:sldId id="257" r:id="rId4"/>
    <p:sldId id="259" r:id="rId5"/>
    <p:sldId id="258" r:id="rId6"/>
    <p:sldId id="260" r:id="rId7"/>
    <p:sldId id="261" r:id="rId8"/>
    <p:sldId id="264" r:id="rId9"/>
    <p:sldId id="262"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8A0BBB-B32E-48A5-B35E-10154070FC15}" v="375" dt="2023-10-06T20:23:51.0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68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mi Bonney" userId="2aba5f0592162c32" providerId="LiveId" clId="{E48A0BBB-B32E-48A5-B35E-10154070FC15}"/>
    <pc:docChg chg="undo custSel addSld modSld sldOrd modMainMaster">
      <pc:chgData name="Tami Bonney" userId="2aba5f0592162c32" providerId="LiveId" clId="{E48A0BBB-B32E-48A5-B35E-10154070FC15}" dt="2023-10-06T20:28:16.418" v="2081" actId="255"/>
      <pc:docMkLst>
        <pc:docMk/>
      </pc:docMkLst>
      <pc:sldChg chg="addSp delSp modSp mod setBg">
        <pc:chgData name="Tami Bonney" userId="2aba5f0592162c32" providerId="LiveId" clId="{E48A0BBB-B32E-48A5-B35E-10154070FC15}" dt="2023-10-06T18:57:17.644" v="9" actId="255"/>
        <pc:sldMkLst>
          <pc:docMk/>
          <pc:sldMk cId="408462812" sldId="256"/>
        </pc:sldMkLst>
        <pc:spChg chg="mod ord">
          <ac:chgData name="Tami Bonney" userId="2aba5f0592162c32" providerId="LiveId" clId="{E48A0BBB-B32E-48A5-B35E-10154070FC15}" dt="2023-10-06T18:57:17.644" v="9" actId="255"/>
          <ac:spMkLst>
            <pc:docMk/>
            <pc:sldMk cId="408462812" sldId="256"/>
            <ac:spMk id="4" creationId="{3A3778BD-CCEF-FFC5-AB92-564A683C8F17}"/>
          </ac:spMkLst>
        </pc:spChg>
        <pc:spChg chg="add del mod">
          <ac:chgData name="Tami Bonney" userId="2aba5f0592162c32" providerId="LiveId" clId="{E48A0BBB-B32E-48A5-B35E-10154070FC15}" dt="2023-10-06T18:57:07.109" v="8" actId="12"/>
          <ac:spMkLst>
            <pc:docMk/>
            <pc:sldMk cId="408462812" sldId="256"/>
            <ac:spMk id="5" creationId="{05951E96-7803-87CA-8BE6-60FCA97B98D0}"/>
          </ac:spMkLst>
        </pc:spChg>
        <pc:spChg chg="add del">
          <ac:chgData name="Tami Bonney" userId="2aba5f0592162c32" providerId="LiveId" clId="{E48A0BBB-B32E-48A5-B35E-10154070FC15}" dt="2023-10-06T18:55:33.897" v="2" actId="26606"/>
          <ac:spMkLst>
            <pc:docMk/>
            <pc:sldMk cId="408462812" sldId="256"/>
            <ac:spMk id="15" creationId="{2172A0AC-3DCE-4672-BCAF-28FEF91F6020}"/>
          </ac:spMkLst>
        </pc:spChg>
        <pc:spChg chg="add del">
          <ac:chgData name="Tami Bonney" userId="2aba5f0592162c32" providerId="LiveId" clId="{E48A0BBB-B32E-48A5-B35E-10154070FC15}" dt="2023-10-06T18:55:33.897" v="2" actId="26606"/>
          <ac:spMkLst>
            <pc:docMk/>
            <pc:sldMk cId="408462812" sldId="256"/>
            <ac:spMk id="17" creationId="{AE6F1C77-EDC9-4C5F-8C1C-62DD46BDA3C3}"/>
          </ac:spMkLst>
        </pc:spChg>
        <pc:graphicFrameChg chg="add del mod">
          <ac:chgData name="Tami Bonney" userId="2aba5f0592162c32" providerId="LiveId" clId="{E48A0BBB-B32E-48A5-B35E-10154070FC15}" dt="2023-10-06T18:56:33.984" v="6" actId="26606"/>
          <ac:graphicFrameMkLst>
            <pc:docMk/>
            <pc:sldMk cId="408462812" sldId="256"/>
            <ac:graphicFrameMk id="12" creationId="{89A2F76C-ECE9-4A8A-2A93-DFA7DF1F56FE}"/>
          </ac:graphicFrameMkLst>
        </pc:graphicFrameChg>
        <pc:picChg chg="mod">
          <ac:chgData name="Tami Bonney" userId="2aba5f0592162c32" providerId="LiveId" clId="{E48A0BBB-B32E-48A5-B35E-10154070FC15}" dt="2023-10-06T18:55:33.897" v="2" actId="26606"/>
          <ac:picMkLst>
            <pc:docMk/>
            <pc:sldMk cId="408462812" sldId="256"/>
            <ac:picMk id="7" creationId="{67F612E1-665D-434A-32CD-A47FC8C41BE8}"/>
          </ac:picMkLst>
        </pc:picChg>
        <pc:picChg chg="mod">
          <ac:chgData name="Tami Bonney" userId="2aba5f0592162c32" providerId="LiveId" clId="{E48A0BBB-B32E-48A5-B35E-10154070FC15}" dt="2023-10-06T18:56:33.984" v="6" actId="26606"/>
          <ac:picMkLst>
            <pc:docMk/>
            <pc:sldMk cId="408462812" sldId="256"/>
            <ac:picMk id="10" creationId="{569143AB-2D6A-E35B-92E0-2092FAA87CC4}"/>
          </ac:picMkLst>
        </pc:picChg>
      </pc:sldChg>
      <pc:sldChg chg="modSp mod">
        <pc:chgData name="Tami Bonney" userId="2aba5f0592162c32" providerId="LiveId" clId="{E48A0BBB-B32E-48A5-B35E-10154070FC15}" dt="2023-10-06T19:00:59.869" v="38" actId="122"/>
        <pc:sldMkLst>
          <pc:docMk/>
          <pc:sldMk cId="3232407616" sldId="257"/>
        </pc:sldMkLst>
        <pc:spChg chg="mod">
          <ac:chgData name="Tami Bonney" userId="2aba5f0592162c32" providerId="LiveId" clId="{E48A0BBB-B32E-48A5-B35E-10154070FC15}" dt="2023-10-06T18:59:47.912" v="24" actId="14100"/>
          <ac:spMkLst>
            <pc:docMk/>
            <pc:sldMk cId="3232407616" sldId="257"/>
            <ac:spMk id="4" creationId="{96F4F5CE-3C54-FC96-B201-08B7E14B3EFF}"/>
          </ac:spMkLst>
        </pc:spChg>
        <pc:spChg chg="mod">
          <ac:chgData name="Tami Bonney" userId="2aba5f0592162c32" providerId="LiveId" clId="{E48A0BBB-B32E-48A5-B35E-10154070FC15}" dt="2023-10-06T19:00:56.558" v="37" actId="122"/>
          <ac:spMkLst>
            <pc:docMk/>
            <pc:sldMk cId="3232407616" sldId="257"/>
            <ac:spMk id="5" creationId="{36A3B1AA-2CB9-4420-EDB5-9E37CBE68A49}"/>
          </ac:spMkLst>
        </pc:spChg>
        <pc:spChg chg="mod">
          <ac:chgData name="Tami Bonney" userId="2aba5f0592162c32" providerId="LiveId" clId="{E48A0BBB-B32E-48A5-B35E-10154070FC15}" dt="2023-10-06T19:00:53.976" v="36" actId="122"/>
          <ac:spMkLst>
            <pc:docMk/>
            <pc:sldMk cId="3232407616" sldId="257"/>
            <ac:spMk id="6" creationId="{21BC1D08-11B5-918A-99A3-77A0C8D7CC06}"/>
          </ac:spMkLst>
        </pc:spChg>
        <pc:spChg chg="mod">
          <ac:chgData name="Tami Bonney" userId="2aba5f0592162c32" providerId="LiveId" clId="{E48A0BBB-B32E-48A5-B35E-10154070FC15}" dt="2023-10-06T19:00:59.869" v="38" actId="122"/>
          <ac:spMkLst>
            <pc:docMk/>
            <pc:sldMk cId="3232407616" sldId="257"/>
            <ac:spMk id="7" creationId="{CEDC54F6-374B-67FE-06AD-14E477B561C2}"/>
          </ac:spMkLst>
        </pc:spChg>
        <pc:spChg chg="mod">
          <ac:chgData name="Tami Bonney" userId="2aba5f0592162c32" providerId="LiveId" clId="{E48A0BBB-B32E-48A5-B35E-10154070FC15}" dt="2023-10-06T18:59:40.488" v="23" actId="14100"/>
          <ac:spMkLst>
            <pc:docMk/>
            <pc:sldMk cId="3232407616" sldId="257"/>
            <ac:spMk id="8" creationId="{3945872D-8032-73D4-0FB8-CC64D878C3D3}"/>
          </ac:spMkLst>
        </pc:spChg>
        <pc:spChg chg="mod">
          <ac:chgData name="Tami Bonney" userId="2aba5f0592162c32" providerId="LiveId" clId="{E48A0BBB-B32E-48A5-B35E-10154070FC15}" dt="2023-10-06T18:59:25.823" v="20" actId="207"/>
          <ac:spMkLst>
            <pc:docMk/>
            <pc:sldMk cId="3232407616" sldId="257"/>
            <ac:spMk id="9" creationId="{FDE11F7C-BC8F-2D73-D0F4-496AC5DD8BF6}"/>
          </ac:spMkLst>
        </pc:spChg>
        <pc:spChg chg="mod">
          <ac:chgData name="Tami Bonney" userId="2aba5f0592162c32" providerId="LiveId" clId="{E48A0BBB-B32E-48A5-B35E-10154070FC15}" dt="2023-10-06T18:59:35.992" v="22" actId="14100"/>
          <ac:spMkLst>
            <pc:docMk/>
            <pc:sldMk cId="3232407616" sldId="257"/>
            <ac:spMk id="10" creationId="{DEA4AAC3-DF20-D7D2-316F-294FF5C2117E}"/>
          </ac:spMkLst>
        </pc:spChg>
      </pc:sldChg>
      <pc:sldChg chg="addSp delSp modSp mod setBg">
        <pc:chgData name="Tami Bonney" userId="2aba5f0592162c32" providerId="LiveId" clId="{E48A0BBB-B32E-48A5-B35E-10154070FC15}" dt="2023-10-06T19:59:57.673" v="1599" actId="20577"/>
        <pc:sldMkLst>
          <pc:docMk/>
          <pc:sldMk cId="556259275" sldId="258"/>
        </pc:sldMkLst>
        <pc:spChg chg="add del mod">
          <ac:chgData name="Tami Bonney" userId="2aba5f0592162c32" providerId="LiveId" clId="{E48A0BBB-B32E-48A5-B35E-10154070FC15}" dt="2023-10-06T19:03:18.727" v="59" actId="478"/>
          <ac:spMkLst>
            <pc:docMk/>
            <pc:sldMk cId="556259275" sldId="258"/>
            <ac:spMk id="4" creationId="{A666B969-8DD0-B738-AFD2-B1E5EC296E5F}"/>
          </ac:spMkLst>
        </pc:spChg>
        <pc:spChg chg="add mod ord">
          <ac:chgData name="Tami Bonney" userId="2aba5f0592162c32" providerId="LiveId" clId="{E48A0BBB-B32E-48A5-B35E-10154070FC15}" dt="2023-10-06T19:15:03.909" v="228" actId="26606"/>
          <ac:spMkLst>
            <pc:docMk/>
            <pc:sldMk cId="556259275" sldId="258"/>
            <ac:spMk id="5" creationId="{23E66126-D2C8-6C62-FFB7-9DA1BD7D0FB7}"/>
          </ac:spMkLst>
        </pc:spChg>
        <pc:spChg chg="add mod">
          <ac:chgData name="Tami Bonney" userId="2aba5f0592162c32" providerId="LiveId" clId="{E48A0BBB-B32E-48A5-B35E-10154070FC15}" dt="2023-10-06T19:59:57.673" v="1599" actId="20577"/>
          <ac:spMkLst>
            <pc:docMk/>
            <pc:sldMk cId="556259275" sldId="258"/>
            <ac:spMk id="8" creationId="{03FCE178-69C4-A3DE-7230-C9FCDDFF9247}"/>
          </ac:spMkLst>
        </pc:spChg>
        <pc:spChg chg="add del">
          <ac:chgData name="Tami Bonney" userId="2aba5f0592162c32" providerId="LiveId" clId="{E48A0BBB-B32E-48A5-B35E-10154070FC15}" dt="2023-10-06T19:15:03.909" v="228" actId="26606"/>
          <ac:spMkLst>
            <pc:docMk/>
            <pc:sldMk cId="556259275" sldId="258"/>
            <ac:spMk id="12" creationId="{E91DC736-0EF8-4F87-9146-EBF1D2EE4D3D}"/>
          </ac:spMkLst>
        </pc:spChg>
        <pc:spChg chg="add del">
          <ac:chgData name="Tami Bonney" userId="2aba5f0592162c32" providerId="LiveId" clId="{E48A0BBB-B32E-48A5-B35E-10154070FC15}" dt="2023-10-06T19:15:03.909" v="228" actId="26606"/>
          <ac:spMkLst>
            <pc:docMk/>
            <pc:sldMk cId="556259275" sldId="258"/>
            <ac:spMk id="14" creationId="{097CD68E-23E3-4007-8847-CD0944C4F7BE}"/>
          </ac:spMkLst>
        </pc:spChg>
        <pc:spChg chg="add del">
          <ac:chgData name="Tami Bonney" userId="2aba5f0592162c32" providerId="LiveId" clId="{E48A0BBB-B32E-48A5-B35E-10154070FC15}" dt="2023-10-06T19:15:03.909" v="228" actId="26606"/>
          <ac:spMkLst>
            <pc:docMk/>
            <pc:sldMk cId="556259275" sldId="258"/>
            <ac:spMk id="16" creationId="{AF2F604E-43BE-4DC3-B983-E071523364F8}"/>
          </ac:spMkLst>
        </pc:spChg>
        <pc:spChg chg="add del">
          <ac:chgData name="Tami Bonney" userId="2aba5f0592162c32" providerId="LiveId" clId="{E48A0BBB-B32E-48A5-B35E-10154070FC15}" dt="2023-10-06T19:15:03.909" v="228" actId="26606"/>
          <ac:spMkLst>
            <pc:docMk/>
            <pc:sldMk cId="556259275" sldId="258"/>
            <ac:spMk id="18" creationId="{08C9B587-E65E-4B52-B37C-ABEBB6E87928}"/>
          </ac:spMkLst>
        </pc:spChg>
        <pc:spChg chg="add">
          <ac:chgData name="Tami Bonney" userId="2aba5f0592162c32" providerId="LiveId" clId="{E48A0BBB-B32E-48A5-B35E-10154070FC15}" dt="2023-10-06T19:15:03.909" v="228" actId="26606"/>
          <ac:spMkLst>
            <pc:docMk/>
            <pc:sldMk cId="556259275" sldId="258"/>
            <ac:spMk id="23" creationId="{3ECBE1F1-D69B-4AFA-ABD5-8E41720EF6DE}"/>
          </ac:spMkLst>
        </pc:spChg>
        <pc:spChg chg="add">
          <ac:chgData name="Tami Bonney" userId="2aba5f0592162c32" providerId="LiveId" clId="{E48A0BBB-B32E-48A5-B35E-10154070FC15}" dt="2023-10-06T19:15:03.909" v="228" actId="26606"/>
          <ac:spMkLst>
            <pc:docMk/>
            <pc:sldMk cId="556259275" sldId="258"/>
            <ac:spMk id="25" creationId="{603A6265-E10C-4B85-9C20-E75FCAF9CC63}"/>
          </ac:spMkLst>
        </pc:spChg>
        <pc:picChg chg="add mod">
          <ac:chgData name="Tami Bonney" userId="2aba5f0592162c32" providerId="LiveId" clId="{E48A0BBB-B32E-48A5-B35E-10154070FC15}" dt="2023-10-06T19:15:03.909" v="228" actId="26606"/>
          <ac:picMkLst>
            <pc:docMk/>
            <pc:sldMk cId="556259275" sldId="258"/>
            <ac:picMk id="7" creationId="{E1D816E6-A99B-2C69-747C-9EAE6735398B}"/>
          </ac:picMkLst>
        </pc:picChg>
      </pc:sldChg>
      <pc:sldChg chg="addSp modSp mod ord setBg">
        <pc:chgData name="Tami Bonney" userId="2aba5f0592162c32" providerId="LiveId" clId="{E48A0BBB-B32E-48A5-B35E-10154070FC15}" dt="2023-10-06T19:14:36.868" v="227" actId="255"/>
        <pc:sldMkLst>
          <pc:docMk/>
          <pc:sldMk cId="3672014319" sldId="259"/>
        </pc:sldMkLst>
        <pc:spChg chg="add mod">
          <ac:chgData name="Tami Bonney" userId="2aba5f0592162c32" providerId="LiveId" clId="{E48A0BBB-B32E-48A5-B35E-10154070FC15}" dt="2023-10-06T19:14:05.292" v="211" actId="255"/>
          <ac:spMkLst>
            <pc:docMk/>
            <pc:sldMk cId="3672014319" sldId="259"/>
            <ac:spMk id="5" creationId="{DCC78E07-FA35-0F1D-A604-29B4FEC1EE4D}"/>
          </ac:spMkLst>
        </pc:spChg>
        <pc:spChg chg="add mod">
          <ac:chgData name="Tami Bonney" userId="2aba5f0592162c32" providerId="LiveId" clId="{E48A0BBB-B32E-48A5-B35E-10154070FC15}" dt="2023-10-06T19:14:36.868" v="227" actId="255"/>
          <ac:spMkLst>
            <pc:docMk/>
            <pc:sldMk cId="3672014319" sldId="259"/>
            <ac:spMk id="8" creationId="{33C45ABF-1475-74A3-5794-BBFE9292B016}"/>
          </ac:spMkLst>
        </pc:spChg>
        <pc:spChg chg="add">
          <ac:chgData name="Tami Bonney" userId="2aba5f0592162c32" providerId="LiveId" clId="{E48A0BBB-B32E-48A5-B35E-10154070FC15}" dt="2023-10-06T19:13:51.655" v="210" actId="26606"/>
          <ac:spMkLst>
            <pc:docMk/>
            <pc:sldMk cId="3672014319" sldId="259"/>
            <ac:spMk id="12" creationId="{F13C74B1-5B17-4795-BED0-7140497B445A}"/>
          </ac:spMkLst>
        </pc:spChg>
        <pc:spChg chg="add">
          <ac:chgData name="Tami Bonney" userId="2aba5f0592162c32" providerId="LiveId" clId="{E48A0BBB-B32E-48A5-B35E-10154070FC15}" dt="2023-10-06T19:13:51.655" v="210" actId="26606"/>
          <ac:spMkLst>
            <pc:docMk/>
            <pc:sldMk cId="3672014319" sldId="259"/>
            <ac:spMk id="14" creationId="{D4974D33-8DC5-464E-8C6D-BE58F0669C17}"/>
          </ac:spMkLst>
        </pc:spChg>
        <pc:picChg chg="add mod">
          <ac:chgData name="Tami Bonney" userId="2aba5f0592162c32" providerId="LiveId" clId="{E48A0BBB-B32E-48A5-B35E-10154070FC15}" dt="2023-10-06T19:13:51.655" v="210" actId="26606"/>
          <ac:picMkLst>
            <pc:docMk/>
            <pc:sldMk cId="3672014319" sldId="259"/>
            <ac:picMk id="7" creationId="{73A9D91F-F1C8-705C-B910-27F67ADB5205}"/>
          </ac:picMkLst>
        </pc:picChg>
      </pc:sldChg>
      <pc:sldChg chg="addSp modSp mod setBg">
        <pc:chgData name="Tami Bonney" userId="2aba5f0592162c32" providerId="LiveId" clId="{E48A0BBB-B32E-48A5-B35E-10154070FC15}" dt="2023-10-06T19:19:52.631" v="698" actId="255"/>
        <pc:sldMkLst>
          <pc:docMk/>
          <pc:sldMk cId="3503264793" sldId="260"/>
        </pc:sldMkLst>
        <pc:spChg chg="add mod">
          <ac:chgData name="Tami Bonney" userId="2aba5f0592162c32" providerId="LiveId" clId="{E48A0BBB-B32E-48A5-B35E-10154070FC15}" dt="2023-10-06T19:19:52.631" v="698" actId="255"/>
          <ac:spMkLst>
            <pc:docMk/>
            <pc:sldMk cId="3503264793" sldId="260"/>
            <ac:spMk id="6" creationId="{3A07E56B-2F86-099C-4190-2CF843653729}"/>
          </ac:spMkLst>
        </pc:spChg>
        <pc:spChg chg="add">
          <ac:chgData name="Tami Bonney" userId="2aba5f0592162c32" providerId="LiveId" clId="{E48A0BBB-B32E-48A5-B35E-10154070FC15}" dt="2023-10-06T19:19:41.489" v="697" actId="26606"/>
          <ac:spMkLst>
            <pc:docMk/>
            <pc:sldMk cId="3503264793" sldId="260"/>
            <ac:spMk id="11" creationId="{560AFAAC-EA6C-45A9-9E03-C9C9F0193B4F}"/>
          </ac:spMkLst>
        </pc:spChg>
        <pc:spChg chg="add">
          <ac:chgData name="Tami Bonney" userId="2aba5f0592162c32" providerId="LiveId" clId="{E48A0BBB-B32E-48A5-B35E-10154070FC15}" dt="2023-10-06T19:19:41.489" v="697" actId="26606"/>
          <ac:spMkLst>
            <pc:docMk/>
            <pc:sldMk cId="3503264793" sldId="260"/>
            <ac:spMk id="13" creationId="{83549E37-C86B-4401-90BD-D8BF83859F14}"/>
          </ac:spMkLst>
        </pc:spChg>
        <pc:spChg chg="add">
          <ac:chgData name="Tami Bonney" userId="2aba5f0592162c32" providerId="LiveId" clId="{E48A0BBB-B32E-48A5-B35E-10154070FC15}" dt="2023-10-06T19:19:41.489" v="697" actId="26606"/>
          <ac:spMkLst>
            <pc:docMk/>
            <pc:sldMk cId="3503264793" sldId="260"/>
            <ac:spMk id="15" creationId="{8A17784E-76D8-4521-A77D-0D2EBB923004}"/>
          </ac:spMkLst>
        </pc:spChg>
        <pc:spChg chg="add">
          <ac:chgData name="Tami Bonney" userId="2aba5f0592162c32" providerId="LiveId" clId="{E48A0BBB-B32E-48A5-B35E-10154070FC15}" dt="2023-10-06T19:19:41.489" v="697" actId="26606"/>
          <ac:spMkLst>
            <pc:docMk/>
            <pc:sldMk cId="3503264793" sldId="260"/>
            <ac:spMk id="17" creationId="{C0036C6B-F09C-4EAB-AE02-8D056EE74856}"/>
          </ac:spMkLst>
        </pc:spChg>
        <pc:spChg chg="add">
          <ac:chgData name="Tami Bonney" userId="2aba5f0592162c32" providerId="LiveId" clId="{E48A0BBB-B32E-48A5-B35E-10154070FC15}" dt="2023-10-06T19:19:41.489" v="697" actId="26606"/>
          <ac:spMkLst>
            <pc:docMk/>
            <pc:sldMk cId="3503264793" sldId="260"/>
            <ac:spMk id="19" creationId="{FC8D5885-2804-4D3C-BE31-902E4D3279B0}"/>
          </ac:spMkLst>
        </pc:spChg>
        <pc:picChg chg="add mod">
          <ac:chgData name="Tami Bonney" userId="2aba5f0592162c32" providerId="LiveId" clId="{E48A0BBB-B32E-48A5-B35E-10154070FC15}" dt="2023-10-06T19:19:41.489" v="697" actId="26606"/>
          <ac:picMkLst>
            <pc:docMk/>
            <pc:sldMk cId="3503264793" sldId="260"/>
            <ac:picMk id="5" creationId="{A8B933FD-D16A-F71C-E1F1-3124E4EE6C2E}"/>
          </ac:picMkLst>
        </pc:picChg>
      </pc:sldChg>
      <pc:sldChg chg="addSp delSp modSp mod setBg">
        <pc:chgData name="Tami Bonney" userId="2aba5f0592162c32" providerId="LiveId" clId="{E48A0BBB-B32E-48A5-B35E-10154070FC15}" dt="2023-10-06T19:40:07.173" v="1385" actId="122"/>
        <pc:sldMkLst>
          <pc:docMk/>
          <pc:sldMk cId="2037708916" sldId="261"/>
        </pc:sldMkLst>
        <pc:spChg chg="add mod">
          <ac:chgData name="Tami Bonney" userId="2aba5f0592162c32" providerId="LiveId" clId="{E48A0BBB-B32E-48A5-B35E-10154070FC15}" dt="2023-10-06T19:25:54.520" v="728" actId="14100"/>
          <ac:spMkLst>
            <pc:docMk/>
            <pc:sldMk cId="2037708916" sldId="261"/>
            <ac:spMk id="4" creationId="{587E0A19-3CD3-5D91-C788-F1CA9D7D1E48}"/>
          </ac:spMkLst>
        </pc:spChg>
        <pc:spChg chg="add mod">
          <ac:chgData name="Tami Bonney" userId="2aba5f0592162c32" providerId="LiveId" clId="{E48A0BBB-B32E-48A5-B35E-10154070FC15}" dt="2023-10-06T19:40:07.173" v="1385" actId="122"/>
          <ac:spMkLst>
            <pc:docMk/>
            <pc:sldMk cId="2037708916" sldId="261"/>
            <ac:spMk id="5" creationId="{5173EC40-EC2B-6032-D90A-28644E66C110}"/>
          </ac:spMkLst>
        </pc:spChg>
        <pc:spChg chg="add del">
          <ac:chgData name="Tami Bonney" userId="2aba5f0592162c32" providerId="LiveId" clId="{E48A0BBB-B32E-48A5-B35E-10154070FC15}" dt="2023-10-06T19:24:57.578" v="721" actId="26606"/>
          <ac:spMkLst>
            <pc:docMk/>
            <pc:sldMk cId="2037708916" sldId="261"/>
            <ac:spMk id="9" creationId="{289ED1AA-8684-4D37-B208-8777E1A7780D}"/>
          </ac:spMkLst>
        </pc:spChg>
        <pc:spChg chg="add del">
          <ac:chgData name="Tami Bonney" userId="2aba5f0592162c32" providerId="LiveId" clId="{E48A0BBB-B32E-48A5-B35E-10154070FC15}" dt="2023-10-06T19:24:57.578" v="721" actId="26606"/>
          <ac:spMkLst>
            <pc:docMk/>
            <pc:sldMk cId="2037708916" sldId="261"/>
            <ac:spMk id="11" creationId="{4180E01B-B1F4-437C-807D-1C930718EE64}"/>
          </ac:spMkLst>
        </pc:spChg>
        <pc:spChg chg="add del">
          <ac:chgData name="Tami Bonney" userId="2aba5f0592162c32" providerId="LiveId" clId="{E48A0BBB-B32E-48A5-B35E-10154070FC15}" dt="2023-10-06T19:24:57.578" v="721" actId="26606"/>
          <ac:spMkLst>
            <pc:docMk/>
            <pc:sldMk cId="2037708916" sldId="261"/>
            <ac:spMk id="13" creationId="{41F77738-2AF0-4750-A0C7-F97C2C17590E}"/>
          </ac:spMkLst>
        </pc:spChg>
        <pc:spChg chg="add del">
          <ac:chgData name="Tami Bonney" userId="2aba5f0592162c32" providerId="LiveId" clId="{E48A0BBB-B32E-48A5-B35E-10154070FC15}" dt="2023-10-06T19:24:50.831" v="718" actId="26606"/>
          <ac:spMkLst>
            <pc:docMk/>
            <pc:sldMk cId="2037708916" sldId="261"/>
            <ac:spMk id="18" creationId="{ED8E54F9-849C-4865-8C5E-FD967B81D756}"/>
          </ac:spMkLst>
        </pc:spChg>
        <pc:spChg chg="add del">
          <ac:chgData name="Tami Bonney" userId="2aba5f0592162c32" providerId="LiveId" clId="{E48A0BBB-B32E-48A5-B35E-10154070FC15}" dt="2023-10-06T19:24:57.569" v="720" actId="26606"/>
          <ac:spMkLst>
            <pc:docMk/>
            <pc:sldMk cId="2037708916" sldId="261"/>
            <ac:spMk id="19" creationId="{9B7AD9F6-8CE7-4299-8FC6-328F4DCD3FF9}"/>
          </ac:spMkLst>
        </pc:spChg>
        <pc:spChg chg="add del">
          <ac:chgData name="Tami Bonney" userId="2aba5f0592162c32" providerId="LiveId" clId="{E48A0BBB-B32E-48A5-B35E-10154070FC15}" dt="2023-10-06T19:24:50.831" v="718" actId="26606"/>
          <ac:spMkLst>
            <pc:docMk/>
            <pc:sldMk cId="2037708916" sldId="261"/>
            <ac:spMk id="20" creationId="{391AE6B3-1D2D-4C67-A4DB-888635B527AC}"/>
          </ac:spMkLst>
        </pc:spChg>
        <pc:spChg chg="add del">
          <ac:chgData name="Tami Bonney" userId="2aba5f0592162c32" providerId="LiveId" clId="{E48A0BBB-B32E-48A5-B35E-10154070FC15}" dt="2023-10-06T19:24:57.569" v="720" actId="26606"/>
          <ac:spMkLst>
            <pc:docMk/>
            <pc:sldMk cId="2037708916" sldId="261"/>
            <ac:spMk id="21" creationId="{F49775AF-8896-43EE-92C6-83497D6DC56F}"/>
          </ac:spMkLst>
        </pc:spChg>
        <pc:spChg chg="add del">
          <ac:chgData name="Tami Bonney" userId="2aba5f0592162c32" providerId="LiveId" clId="{E48A0BBB-B32E-48A5-B35E-10154070FC15}" dt="2023-10-06T19:24:50.831" v="718" actId="26606"/>
          <ac:spMkLst>
            <pc:docMk/>
            <pc:sldMk cId="2037708916" sldId="261"/>
            <ac:spMk id="22" creationId="{6D080EC2-42B5-4E04-BBF7-F0BC5CB7C997}"/>
          </ac:spMkLst>
        </pc:spChg>
        <pc:spChg chg="add del">
          <ac:chgData name="Tami Bonney" userId="2aba5f0592162c32" providerId="LiveId" clId="{E48A0BBB-B32E-48A5-B35E-10154070FC15}" dt="2023-10-06T19:25:17.857" v="722" actId="26606"/>
          <ac:spMkLst>
            <pc:docMk/>
            <pc:sldMk cId="2037708916" sldId="261"/>
            <ac:spMk id="23" creationId="{ED8E54F9-849C-4865-8C5E-FD967B81D756}"/>
          </ac:spMkLst>
        </pc:spChg>
        <pc:spChg chg="add del">
          <ac:chgData name="Tami Bonney" userId="2aba5f0592162c32" providerId="LiveId" clId="{E48A0BBB-B32E-48A5-B35E-10154070FC15}" dt="2023-10-06T19:25:17.857" v="722" actId="26606"/>
          <ac:spMkLst>
            <pc:docMk/>
            <pc:sldMk cId="2037708916" sldId="261"/>
            <ac:spMk id="24" creationId="{391AE6B3-1D2D-4C67-A4DB-888635B527AC}"/>
          </ac:spMkLst>
        </pc:spChg>
        <pc:spChg chg="add del">
          <ac:chgData name="Tami Bonney" userId="2aba5f0592162c32" providerId="LiveId" clId="{E48A0BBB-B32E-48A5-B35E-10154070FC15}" dt="2023-10-06T19:25:17.857" v="722" actId="26606"/>
          <ac:spMkLst>
            <pc:docMk/>
            <pc:sldMk cId="2037708916" sldId="261"/>
            <ac:spMk id="25" creationId="{6D080EC2-42B5-4E04-BBF7-F0BC5CB7C997}"/>
          </ac:spMkLst>
        </pc:spChg>
        <pc:spChg chg="add">
          <ac:chgData name="Tami Bonney" userId="2aba5f0592162c32" providerId="LiveId" clId="{E48A0BBB-B32E-48A5-B35E-10154070FC15}" dt="2023-10-06T19:25:17.857" v="722" actId="26606"/>
          <ac:spMkLst>
            <pc:docMk/>
            <pc:sldMk cId="2037708916" sldId="261"/>
            <ac:spMk id="31" creationId="{526E0BFB-CDF1-4990-8C11-AC849311E0A8}"/>
          </ac:spMkLst>
        </pc:spChg>
        <pc:spChg chg="add">
          <ac:chgData name="Tami Bonney" userId="2aba5f0592162c32" providerId="LiveId" clId="{E48A0BBB-B32E-48A5-B35E-10154070FC15}" dt="2023-10-06T19:25:17.857" v="722" actId="26606"/>
          <ac:spMkLst>
            <pc:docMk/>
            <pc:sldMk cId="2037708916" sldId="261"/>
            <ac:spMk id="33" creationId="{6069A1F8-9BEB-4786-9694-FC48B2D75D21}"/>
          </ac:spMkLst>
        </pc:spChg>
        <pc:spChg chg="add">
          <ac:chgData name="Tami Bonney" userId="2aba5f0592162c32" providerId="LiveId" clId="{E48A0BBB-B32E-48A5-B35E-10154070FC15}" dt="2023-10-06T19:25:17.857" v="722" actId="26606"/>
          <ac:spMkLst>
            <pc:docMk/>
            <pc:sldMk cId="2037708916" sldId="261"/>
            <ac:spMk id="35" creationId="{AF2F604E-43BE-4DC3-B983-E071523364F8}"/>
          </ac:spMkLst>
        </pc:spChg>
        <pc:spChg chg="add">
          <ac:chgData name="Tami Bonney" userId="2aba5f0592162c32" providerId="LiveId" clId="{E48A0BBB-B32E-48A5-B35E-10154070FC15}" dt="2023-10-06T19:25:17.857" v="722" actId="26606"/>
          <ac:spMkLst>
            <pc:docMk/>
            <pc:sldMk cId="2037708916" sldId="261"/>
            <ac:spMk id="37" creationId="{08C9B587-E65E-4B52-B37C-ABEBB6E87928}"/>
          </ac:spMkLst>
        </pc:spChg>
        <pc:picChg chg="add del">
          <ac:chgData name="Tami Bonney" userId="2aba5f0592162c32" providerId="LiveId" clId="{E48A0BBB-B32E-48A5-B35E-10154070FC15}" dt="2023-10-06T19:24:57.569" v="720" actId="26606"/>
          <ac:picMkLst>
            <pc:docMk/>
            <pc:sldMk cId="2037708916" sldId="261"/>
            <ac:picMk id="15" creationId="{A7AE51BF-D4F5-C555-0F11-115C40F0AB35}"/>
          </ac:picMkLst>
        </pc:picChg>
        <pc:picChg chg="add">
          <ac:chgData name="Tami Bonney" userId="2aba5f0592162c32" providerId="LiveId" clId="{E48A0BBB-B32E-48A5-B35E-10154070FC15}" dt="2023-10-06T19:25:17.857" v="722" actId="26606"/>
          <ac:picMkLst>
            <pc:docMk/>
            <pc:sldMk cId="2037708916" sldId="261"/>
            <ac:picMk id="27" creationId="{63A1A67C-8E7A-0A3C-1FCD-0207DDF933C5}"/>
          </ac:picMkLst>
        </pc:picChg>
      </pc:sldChg>
      <pc:sldChg chg="addSp delSp modSp mod ord setBg modClrScheme chgLayout">
        <pc:chgData name="Tami Bonney" userId="2aba5f0592162c32" providerId="LiveId" clId="{E48A0BBB-B32E-48A5-B35E-10154070FC15}" dt="2023-10-06T20:12:45.518" v="1955"/>
        <pc:sldMkLst>
          <pc:docMk/>
          <pc:sldMk cId="373568803" sldId="262"/>
        </pc:sldMkLst>
        <pc:spChg chg="add del mod ord">
          <ac:chgData name="Tami Bonney" userId="2aba5f0592162c32" providerId="LiveId" clId="{E48A0BBB-B32E-48A5-B35E-10154070FC15}" dt="2023-10-06T19:26:33.849" v="731" actId="700"/>
          <ac:spMkLst>
            <pc:docMk/>
            <pc:sldMk cId="373568803" sldId="262"/>
            <ac:spMk id="4" creationId="{E2915230-4737-BC9C-11D1-9B36ACA564B3}"/>
          </ac:spMkLst>
        </pc:spChg>
        <pc:spChg chg="add del mod">
          <ac:chgData name="Tami Bonney" userId="2aba5f0592162c32" providerId="LiveId" clId="{E48A0BBB-B32E-48A5-B35E-10154070FC15}" dt="2023-10-06T19:26:33.849" v="731" actId="700"/>
          <ac:spMkLst>
            <pc:docMk/>
            <pc:sldMk cId="373568803" sldId="262"/>
            <ac:spMk id="5" creationId="{BB0C4C84-5150-30DD-096E-6262C6D999C3}"/>
          </ac:spMkLst>
        </pc:spChg>
        <pc:spChg chg="add del mod ord">
          <ac:chgData name="Tami Bonney" userId="2aba5f0592162c32" providerId="LiveId" clId="{E48A0BBB-B32E-48A5-B35E-10154070FC15}" dt="2023-10-06T19:26:33.849" v="731" actId="700"/>
          <ac:spMkLst>
            <pc:docMk/>
            <pc:sldMk cId="373568803" sldId="262"/>
            <ac:spMk id="6" creationId="{37728EA2-7AB0-3AEB-B933-0D6107DE68BB}"/>
          </ac:spMkLst>
        </pc:spChg>
        <pc:spChg chg="add del mod">
          <ac:chgData name="Tami Bonney" userId="2aba5f0592162c32" providerId="LiveId" clId="{E48A0BBB-B32E-48A5-B35E-10154070FC15}" dt="2023-10-06T19:26:33.849" v="731" actId="700"/>
          <ac:spMkLst>
            <pc:docMk/>
            <pc:sldMk cId="373568803" sldId="262"/>
            <ac:spMk id="7" creationId="{9A218F69-CFDC-638F-5010-047D00F961FC}"/>
          </ac:spMkLst>
        </pc:spChg>
        <pc:spChg chg="add del mod">
          <ac:chgData name="Tami Bonney" userId="2aba5f0592162c32" providerId="LiveId" clId="{E48A0BBB-B32E-48A5-B35E-10154070FC15}" dt="2023-10-06T19:26:33.849" v="731" actId="700"/>
          <ac:spMkLst>
            <pc:docMk/>
            <pc:sldMk cId="373568803" sldId="262"/>
            <ac:spMk id="8" creationId="{04264108-5F8A-C5E7-3A22-6495800D2FAE}"/>
          </ac:spMkLst>
        </pc:spChg>
        <pc:spChg chg="add mod ord">
          <ac:chgData name="Tami Bonney" userId="2aba5f0592162c32" providerId="LiveId" clId="{E48A0BBB-B32E-48A5-B35E-10154070FC15}" dt="2023-10-06T20:00:37.435" v="1608" actId="20577"/>
          <ac:spMkLst>
            <pc:docMk/>
            <pc:sldMk cId="373568803" sldId="262"/>
            <ac:spMk id="9" creationId="{DD4466FF-CE3F-B8EF-24E6-3410C83FB105}"/>
          </ac:spMkLst>
        </pc:spChg>
        <pc:spChg chg="add del mod ord">
          <ac:chgData name="Tami Bonney" userId="2aba5f0592162c32" providerId="LiveId" clId="{E48A0BBB-B32E-48A5-B35E-10154070FC15}" dt="2023-10-06T19:30:45.678" v="1134" actId="26606"/>
          <ac:spMkLst>
            <pc:docMk/>
            <pc:sldMk cId="373568803" sldId="262"/>
            <ac:spMk id="10" creationId="{D2BD2E19-7564-D536-947F-9918D4F3AB96}"/>
          </ac:spMkLst>
        </pc:spChg>
        <pc:spChg chg="add del">
          <ac:chgData name="Tami Bonney" userId="2aba5f0592162c32" providerId="LiveId" clId="{E48A0BBB-B32E-48A5-B35E-10154070FC15}" dt="2023-10-06T19:28:33.378" v="1012" actId="26606"/>
          <ac:spMkLst>
            <pc:docMk/>
            <pc:sldMk cId="373568803" sldId="262"/>
            <ac:spMk id="16" creationId="{B210AC1D-4063-4C6E-9528-FA9C4C0C18E6}"/>
          </ac:spMkLst>
        </pc:spChg>
        <pc:spChg chg="add del">
          <ac:chgData name="Tami Bonney" userId="2aba5f0592162c32" providerId="LiveId" clId="{E48A0BBB-B32E-48A5-B35E-10154070FC15}" dt="2023-10-06T19:28:33.378" v="1012" actId="26606"/>
          <ac:spMkLst>
            <pc:docMk/>
            <pc:sldMk cId="373568803" sldId="262"/>
            <ac:spMk id="18" creationId="{02F8C595-E68C-4306-AED8-DC7826A0A506}"/>
          </ac:spMkLst>
        </pc:spChg>
        <pc:spChg chg="add del">
          <ac:chgData name="Tami Bonney" userId="2aba5f0592162c32" providerId="LiveId" clId="{E48A0BBB-B32E-48A5-B35E-10154070FC15}" dt="2023-10-06T19:28:35.554" v="1014" actId="26606"/>
          <ac:spMkLst>
            <pc:docMk/>
            <pc:sldMk cId="373568803" sldId="262"/>
            <ac:spMk id="20" creationId="{D0300FD3-5AF1-6305-15FA-9078072672E2}"/>
          </ac:spMkLst>
        </pc:spChg>
        <pc:spChg chg="add del">
          <ac:chgData name="Tami Bonney" userId="2aba5f0592162c32" providerId="LiveId" clId="{E48A0BBB-B32E-48A5-B35E-10154070FC15}" dt="2023-10-06T19:28:35.554" v="1014" actId="26606"/>
          <ac:spMkLst>
            <pc:docMk/>
            <pc:sldMk cId="373568803" sldId="262"/>
            <ac:spMk id="21" creationId="{9F7D5CDA-D291-4307-BF55-1381FED29634}"/>
          </ac:spMkLst>
        </pc:spChg>
        <pc:spChg chg="add del">
          <ac:chgData name="Tami Bonney" userId="2aba5f0592162c32" providerId="LiveId" clId="{E48A0BBB-B32E-48A5-B35E-10154070FC15}" dt="2023-10-06T19:28:35.554" v="1014" actId="26606"/>
          <ac:spMkLst>
            <pc:docMk/>
            <pc:sldMk cId="373568803" sldId="262"/>
            <ac:spMk id="23" creationId="{59B296B9-C5A5-4E4F-9B60-C907B5F1466C}"/>
          </ac:spMkLst>
        </pc:spChg>
        <pc:spChg chg="add del">
          <ac:chgData name="Tami Bonney" userId="2aba5f0592162c32" providerId="LiveId" clId="{E48A0BBB-B32E-48A5-B35E-10154070FC15}" dt="2023-10-06T19:28:40.538" v="1016" actId="26606"/>
          <ac:spMkLst>
            <pc:docMk/>
            <pc:sldMk cId="373568803" sldId="262"/>
            <ac:spMk id="25" creationId="{C0763A76-9F1C-4FC5-82B7-DD475DA461B2}"/>
          </ac:spMkLst>
        </pc:spChg>
        <pc:spChg chg="add del">
          <ac:chgData name="Tami Bonney" userId="2aba5f0592162c32" providerId="LiveId" clId="{E48A0BBB-B32E-48A5-B35E-10154070FC15}" dt="2023-10-06T19:28:40.538" v="1016" actId="26606"/>
          <ac:spMkLst>
            <pc:docMk/>
            <pc:sldMk cId="373568803" sldId="262"/>
            <ac:spMk id="26" creationId="{E81BF4F6-F2CF-4984-9D14-D6966D92F99F}"/>
          </ac:spMkLst>
        </pc:spChg>
        <pc:spChg chg="add del">
          <ac:chgData name="Tami Bonney" userId="2aba5f0592162c32" providerId="LiveId" clId="{E48A0BBB-B32E-48A5-B35E-10154070FC15}" dt="2023-10-06T19:28:45.769" v="1018" actId="26606"/>
          <ac:spMkLst>
            <pc:docMk/>
            <pc:sldMk cId="373568803" sldId="262"/>
            <ac:spMk id="29" creationId="{2C61293E-6EBE-43EF-A52C-9BEBFD7679D4}"/>
          </ac:spMkLst>
        </pc:spChg>
        <pc:spChg chg="add del">
          <ac:chgData name="Tami Bonney" userId="2aba5f0592162c32" providerId="LiveId" clId="{E48A0BBB-B32E-48A5-B35E-10154070FC15}" dt="2023-10-06T19:28:45.769" v="1018" actId="26606"/>
          <ac:spMkLst>
            <pc:docMk/>
            <pc:sldMk cId="373568803" sldId="262"/>
            <ac:spMk id="31" creationId="{3FCFB1DE-0B7E-48CC-BA90-B2AB0889F9D6}"/>
          </ac:spMkLst>
        </pc:spChg>
        <pc:graphicFrameChg chg="add mod">
          <ac:chgData name="Tami Bonney" userId="2aba5f0592162c32" providerId="LiveId" clId="{E48A0BBB-B32E-48A5-B35E-10154070FC15}" dt="2023-10-06T20:02:40.747" v="1811" actId="20577"/>
          <ac:graphicFrameMkLst>
            <pc:docMk/>
            <pc:sldMk cId="373568803" sldId="262"/>
            <ac:graphicFrameMk id="13" creationId="{982D8898-9FE6-BB69-E947-546E84DE0598}"/>
          </ac:graphicFrameMkLst>
        </pc:graphicFrameChg>
        <pc:graphicFrameChg chg="add del mod">
          <ac:chgData name="Tami Bonney" userId="2aba5f0592162c32" providerId="LiveId" clId="{E48A0BBB-B32E-48A5-B35E-10154070FC15}" dt="2023-10-06T19:30:11.284" v="1060" actId="26606"/>
          <ac:graphicFrameMkLst>
            <pc:docMk/>
            <pc:sldMk cId="373568803" sldId="262"/>
            <ac:graphicFrameMk id="33" creationId="{2EB699A3-237D-690B-7C0C-8E37CBB11E1F}"/>
          </ac:graphicFrameMkLst>
        </pc:graphicFrameChg>
        <pc:picChg chg="add del">
          <ac:chgData name="Tami Bonney" userId="2aba5f0592162c32" providerId="LiveId" clId="{E48A0BBB-B32E-48A5-B35E-10154070FC15}" dt="2023-10-06T19:28:33.378" v="1012" actId="26606"/>
          <ac:picMkLst>
            <pc:docMk/>
            <pc:sldMk cId="373568803" sldId="262"/>
            <ac:picMk id="12" creationId="{6D03CC9E-92C7-7056-4E7D-B4B0AE419135}"/>
          </ac:picMkLst>
        </pc:picChg>
        <pc:picChg chg="add del">
          <ac:chgData name="Tami Bonney" userId="2aba5f0592162c32" providerId="LiveId" clId="{E48A0BBB-B32E-48A5-B35E-10154070FC15}" dt="2023-10-06T19:28:35.554" v="1014" actId="26606"/>
          <ac:picMkLst>
            <pc:docMk/>
            <pc:sldMk cId="373568803" sldId="262"/>
            <ac:picMk id="22" creationId="{A48B44DC-ECA5-53E1-CC29-9E812D962226}"/>
          </ac:picMkLst>
        </pc:picChg>
        <pc:picChg chg="add del">
          <ac:chgData name="Tami Bonney" userId="2aba5f0592162c32" providerId="LiveId" clId="{E48A0BBB-B32E-48A5-B35E-10154070FC15}" dt="2023-10-06T19:28:40.538" v="1016" actId="26606"/>
          <ac:picMkLst>
            <pc:docMk/>
            <pc:sldMk cId="373568803" sldId="262"/>
            <ac:picMk id="27" creationId="{08042AA9-2D26-BD5E-D281-ECD6DB7C07DC}"/>
          </ac:picMkLst>
        </pc:picChg>
        <pc:picChg chg="add del">
          <ac:chgData name="Tami Bonney" userId="2aba5f0592162c32" providerId="LiveId" clId="{E48A0BBB-B32E-48A5-B35E-10154070FC15}" dt="2023-10-06T19:28:45.769" v="1018" actId="26606"/>
          <ac:picMkLst>
            <pc:docMk/>
            <pc:sldMk cId="373568803" sldId="262"/>
            <ac:picMk id="30" creationId="{862C9041-CF23-E5DD-015B-B7C6165A2983}"/>
          </ac:picMkLst>
        </pc:picChg>
      </pc:sldChg>
      <pc:sldChg chg="addSp delSp modSp new mod ord setBg">
        <pc:chgData name="Tami Bonney" userId="2aba5f0592162c32" providerId="LiveId" clId="{E48A0BBB-B32E-48A5-B35E-10154070FC15}" dt="2023-10-06T19:59:19.716" v="1565" actId="207"/>
        <pc:sldMkLst>
          <pc:docMk/>
          <pc:sldMk cId="3525777616" sldId="264"/>
        </pc:sldMkLst>
        <pc:spChg chg="add mod ord">
          <ac:chgData name="Tami Bonney" userId="2aba5f0592162c32" providerId="LiveId" clId="{E48A0BBB-B32E-48A5-B35E-10154070FC15}" dt="2023-10-06T19:58:26.905" v="1527" actId="14100"/>
          <ac:spMkLst>
            <pc:docMk/>
            <pc:sldMk cId="3525777616" sldId="264"/>
            <ac:spMk id="2" creationId="{2DC8A1DF-811E-F1A6-E430-2BDF1F1E8220}"/>
          </ac:spMkLst>
        </pc:spChg>
        <pc:spChg chg="add mod">
          <ac:chgData name="Tami Bonney" userId="2aba5f0592162c32" providerId="LiveId" clId="{E48A0BBB-B32E-48A5-B35E-10154070FC15}" dt="2023-10-06T19:59:19.716" v="1565" actId="207"/>
          <ac:spMkLst>
            <pc:docMk/>
            <pc:sldMk cId="3525777616" sldId="264"/>
            <ac:spMk id="7" creationId="{FCF343B8-161B-6EAF-CDA6-962DB0C696FD}"/>
          </ac:spMkLst>
        </pc:spChg>
        <pc:spChg chg="add del">
          <ac:chgData name="Tami Bonney" userId="2aba5f0592162c32" providerId="LiveId" clId="{E48A0BBB-B32E-48A5-B35E-10154070FC15}" dt="2023-10-06T19:51:10.056" v="1452" actId="26606"/>
          <ac:spMkLst>
            <pc:docMk/>
            <pc:sldMk cId="3525777616" sldId="264"/>
            <ac:spMk id="10" creationId="{114C78B5-EC6B-4A39-8860-705100867457}"/>
          </ac:spMkLst>
        </pc:spChg>
        <pc:spChg chg="add del">
          <ac:chgData name="Tami Bonney" userId="2aba5f0592162c32" providerId="LiveId" clId="{E48A0BBB-B32E-48A5-B35E-10154070FC15}" dt="2023-10-06T19:57:25.404" v="1491" actId="26606"/>
          <ac:spMkLst>
            <pc:docMk/>
            <pc:sldMk cId="3525777616" sldId="264"/>
            <ac:spMk id="19" creationId="{C6BC5AFA-2969-410A-90EE-3C32508789DB}"/>
          </ac:spMkLst>
        </pc:spChg>
        <pc:spChg chg="add del">
          <ac:chgData name="Tami Bonney" userId="2aba5f0592162c32" providerId="LiveId" clId="{E48A0BBB-B32E-48A5-B35E-10154070FC15}" dt="2023-10-06T19:57:25.404" v="1491" actId="26606"/>
          <ac:spMkLst>
            <pc:docMk/>
            <pc:sldMk cId="3525777616" sldId="264"/>
            <ac:spMk id="21" creationId="{5F05D597-3BAB-4790-93E1-E0FC9BE31A60}"/>
          </ac:spMkLst>
        </pc:spChg>
        <pc:spChg chg="add">
          <ac:chgData name="Tami Bonney" userId="2aba5f0592162c32" providerId="LiveId" clId="{E48A0BBB-B32E-48A5-B35E-10154070FC15}" dt="2023-10-06T19:57:25.404" v="1491" actId="26606"/>
          <ac:spMkLst>
            <pc:docMk/>
            <pc:sldMk cId="3525777616" sldId="264"/>
            <ac:spMk id="23" creationId="{3D7E4C9F-7EC2-4C52-9146-0E1435CC2D7C}"/>
          </ac:spMkLst>
        </pc:spChg>
        <pc:spChg chg="add">
          <ac:chgData name="Tami Bonney" userId="2aba5f0592162c32" providerId="LiveId" clId="{E48A0BBB-B32E-48A5-B35E-10154070FC15}" dt="2023-10-06T19:57:25.404" v="1491" actId="26606"/>
          <ac:spMkLst>
            <pc:docMk/>
            <pc:sldMk cId="3525777616" sldId="264"/>
            <ac:spMk id="24" creationId="{E677BBB0-8A66-4619-B31B-5097655C5FF2}"/>
          </ac:spMkLst>
        </pc:spChg>
        <pc:spChg chg="add">
          <ac:chgData name="Tami Bonney" userId="2aba5f0592162c32" providerId="LiveId" clId="{E48A0BBB-B32E-48A5-B35E-10154070FC15}" dt="2023-10-06T19:57:25.404" v="1491" actId="26606"/>
          <ac:spMkLst>
            <pc:docMk/>
            <pc:sldMk cId="3525777616" sldId="264"/>
            <ac:spMk id="25" creationId="{FB56C437-7CF8-4D2B-8C62-6F9CEA5611FA}"/>
          </ac:spMkLst>
        </pc:spChg>
        <pc:spChg chg="add del">
          <ac:chgData name="Tami Bonney" userId="2aba5f0592162c32" providerId="LiveId" clId="{E48A0BBB-B32E-48A5-B35E-10154070FC15}" dt="2023-10-06T19:54:39.360" v="1455" actId="26606"/>
          <ac:spMkLst>
            <pc:docMk/>
            <pc:sldMk cId="3525777616" sldId="264"/>
            <ac:spMk id="26" creationId="{3D7E4C9F-7EC2-4C52-9146-0E1435CC2D7C}"/>
          </ac:spMkLst>
        </pc:spChg>
        <pc:spChg chg="add">
          <ac:chgData name="Tami Bonney" userId="2aba5f0592162c32" providerId="LiveId" clId="{E48A0BBB-B32E-48A5-B35E-10154070FC15}" dt="2023-10-06T19:57:25.404" v="1491" actId="26606"/>
          <ac:spMkLst>
            <pc:docMk/>
            <pc:sldMk cId="3525777616" sldId="264"/>
            <ac:spMk id="27" creationId="{288F414E-1A16-495F-8EF5-F55A4207EE48}"/>
          </ac:spMkLst>
        </pc:spChg>
        <pc:spChg chg="add del">
          <ac:chgData name="Tami Bonney" userId="2aba5f0592162c32" providerId="LiveId" clId="{E48A0BBB-B32E-48A5-B35E-10154070FC15}" dt="2023-10-06T19:54:39.360" v="1455" actId="26606"/>
          <ac:spMkLst>
            <pc:docMk/>
            <pc:sldMk cId="3525777616" sldId="264"/>
            <ac:spMk id="28" creationId="{E677BBB0-8A66-4619-B31B-5097655C5FF2}"/>
          </ac:spMkLst>
        </pc:spChg>
        <pc:spChg chg="add del">
          <ac:chgData name="Tami Bonney" userId="2aba5f0592162c32" providerId="LiveId" clId="{E48A0BBB-B32E-48A5-B35E-10154070FC15}" dt="2023-10-06T19:54:39.360" v="1455" actId="26606"/>
          <ac:spMkLst>
            <pc:docMk/>
            <pc:sldMk cId="3525777616" sldId="264"/>
            <ac:spMk id="30" creationId="{FB56C437-7CF8-4D2B-8C62-6F9CEA5611FA}"/>
          </ac:spMkLst>
        </pc:spChg>
        <pc:spChg chg="add del">
          <ac:chgData name="Tami Bonney" userId="2aba5f0592162c32" providerId="LiveId" clId="{E48A0BBB-B32E-48A5-B35E-10154070FC15}" dt="2023-10-06T19:54:39.360" v="1455" actId="26606"/>
          <ac:spMkLst>
            <pc:docMk/>
            <pc:sldMk cId="3525777616" sldId="264"/>
            <ac:spMk id="32" creationId="{288F414E-1A16-495F-8EF5-F55A4207EE48}"/>
          </ac:spMkLst>
        </pc:spChg>
        <pc:spChg chg="add del">
          <ac:chgData name="Tami Bonney" userId="2aba5f0592162c32" providerId="LiveId" clId="{E48A0BBB-B32E-48A5-B35E-10154070FC15}" dt="2023-10-06T19:56:15.875" v="1489" actId="26606"/>
          <ac:spMkLst>
            <pc:docMk/>
            <pc:sldMk cId="3525777616" sldId="264"/>
            <ac:spMk id="34" creationId="{609B2588-B497-493D-80F0-F189AF137565}"/>
          </ac:spMkLst>
        </pc:spChg>
        <pc:spChg chg="add del">
          <ac:chgData name="Tami Bonney" userId="2aba5f0592162c32" providerId="LiveId" clId="{E48A0BBB-B32E-48A5-B35E-10154070FC15}" dt="2023-10-06T19:56:13.227" v="1485" actId="26606"/>
          <ac:spMkLst>
            <pc:docMk/>
            <pc:sldMk cId="3525777616" sldId="264"/>
            <ac:spMk id="41" creationId="{A7AE9375-4664-4DB2-922D-2782A6E439AC}"/>
          </ac:spMkLst>
        </pc:spChg>
        <pc:spChg chg="add del">
          <ac:chgData name="Tami Bonney" userId="2aba5f0592162c32" providerId="LiveId" clId="{E48A0BBB-B32E-48A5-B35E-10154070FC15}" dt="2023-10-06T19:55:33.565" v="1468" actId="26606"/>
          <ac:spMkLst>
            <pc:docMk/>
            <pc:sldMk cId="3525777616" sldId="264"/>
            <ac:spMk id="50" creationId="{609B2588-B497-493D-80F0-F189AF137565}"/>
          </ac:spMkLst>
        </pc:spChg>
        <pc:spChg chg="add del">
          <ac:chgData name="Tami Bonney" userId="2aba5f0592162c32" providerId="LiveId" clId="{E48A0BBB-B32E-48A5-B35E-10154070FC15}" dt="2023-10-06T19:56:08.673" v="1478" actId="26606"/>
          <ac:spMkLst>
            <pc:docMk/>
            <pc:sldMk cId="3525777616" sldId="264"/>
            <ac:spMk id="56" creationId="{AA58F78C-27AB-465F-AA33-15E08AF267F9}"/>
          </ac:spMkLst>
        </pc:spChg>
        <pc:spChg chg="add del">
          <ac:chgData name="Tami Bonney" userId="2aba5f0592162c32" providerId="LiveId" clId="{E48A0BBB-B32E-48A5-B35E-10154070FC15}" dt="2023-10-06T19:56:08.673" v="1478" actId="26606"/>
          <ac:spMkLst>
            <pc:docMk/>
            <pc:sldMk cId="3525777616" sldId="264"/>
            <ac:spMk id="57" creationId="{7979CB03-77A3-48F2-A1C8-52F03FCB3D00}"/>
          </ac:spMkLst>
        </pc:spChg>
        <pc:spChg chg="add del">
          <ac:chgData name="Tami Bonney" userId="2aba5f0592162c32" providerId="LiveId" clId="{E48A0BBB-B32E-48A5-B35E-10154070FC15}" dt="2023-10-06T19:56:08.673" v="1478" actId="26606"/>
          <ac:spMkLst>
            <pc:docMk/>
            <pc:sldMk cId="3525777616" sldId="264"/>
            <ac:spMk id="58" creationId="{9073D962-D3D2-4A72-8593-65C213CBFFC3}"/>
          </ac:spMkLst>
        </pc:spChg>
        <pc:spChg chg="add del">
          <ac:chgData name="Tami Bonney" userId="2aba5f0592162c32" providerId="LiveId" clId="{E48A0BBB-B32E-48A5-B35E-10154070FC15}" dt="2023-10-06T19:56:08.673" v="1478" actId="26606"/>
          <ac:spMkLst>
            <pc:docMk/>
            <pc:sldMk cId="3525777616" sldId="264"/>
            <ac:spMk id="59" creationId="{2387511B-F6E1-4929-AC90-94FB8B6B0F41}"/>
          </ac:spMkLst>
        </pc:spChg>
        <pc:spChg chg="add del">
          <ac:chgData name="Tami Bonney" userId="2aba5f0592162c32" providerId="LiveId" clId="{E48A0BBB-B32E-48A5-B35E-10154070FC15}" dt="2023-10-06T19:56:06.427" v="1475" actId="26606"/>
          <ac:spMkLst>
            <pc:docMk/>
            <pc:sldMk cId="3525777616" sldId="264"/>
            <ac:spMk id="64" creationId="{A7AE9375-4664-4DB2-922D-2782A6E439AC}"/>
          </ac:spMkLst>
        </pc:spChg>
        <pc:grpChg chg="add del">
          <ac:chgData name="Tami Bonney" userId="2aba5f0592162c32" providerId="LiveId" clId="{E48A0BBB-B32E-48A5-B35E-10154070FC15}" dt="2023-10-06T19:51:10.056" v="1452" actId="26606"/>
          <ac:grpSpMkLst>
            <pc:docMk/>
            <pc:sldMk cId="3525777616" sldId="264"/>
            <ac:grpSpMk id="12" creationId="{A50943B0-FDF7-4C2C-B784-9208C945A8C3}"/>
          </ac:grpSpMkLst>
        </pc:grpChg>
        <pc:grpChg chg="add del">
          <ac:chgData name="Tami Bonney" userId="2aba5f0592162c32" providerId="LiveId" clId="{E48A0BBB-B32E-48A5-B35E-10154070FC15}" dt="2023-10-06T19:56:15.875" v="1489" actId="26606"/>
          <ac:grpSpMkLst>
            <pc:docMk/>
            <pc:sldMk cId="3525777616" sldId="264"/>
            <ac:grpSpMk id="35" creationId="{F9AB5DBD-0A57-4DBC-B49F-205E268F1FCB}"/>
          </ac:grpSpMkLst>
        </pc:grpChg>
        <pc:grpChg chg="add del">
          <ac:chgData name="Tami Bonney" userId="2aba5f0592162c32" providerId="LiveId" clId="{E48A0BBB-B32E-48A5-B35E-10154070FC15}" dt="2023-10-06T19:55:33.565" v="1468" actId="26606"/>
          <ac:grpSpMkLst>
            <pc:docMk/>
            <pc:sldMk cId="3525777616" sldId="264"/>
            <ac:grpSpMk id="52" creationId="{F9AB5DBD-0A57-4DBC-B49F-205E268F1FCB}"/>
          </ac:grpSpMkLst>
        </pc:grpChg>
        <pc:picChg chg="add mod ord">
          <ac:chgData name="Tami Bonney" userId="2aba5f0592162c32" providerId="LiveId" clId="{E48A0BBB-B32E-48A5-B35E-10154070FC15}" dt="2023-10-06T19:57:25.404" v="1491" actId="26606"/>
          <ac:picMkLst>
            <pc:docMk/>
            <pc:sldMk cId="3525777616" sldId="264"/>
            <ac:picMk id="3" creationId="{4DE25972-CEA8-69F4-F6D2-A2CDC78E782B}"/>
          </ac:picMkLst>
        </pc:picChg>
        <pc:picChg chg="add mod ord">
          <ac:chgData name="Tami Bonney" userId="2aba5f0592162c32" providerId="LiveId" clId="{E48A0BBB-B32E-48A5-B35E-10154070FC15}" dt="2023-10-06T19:57:25.404" v="1491" actId="26606"/>
          <ac:picMkLst>
            <pc:docMk/>
            <pc:sldMk cId="3525777616" sldId="264"/>
            <ac:picMk id="4" creationId="{D8A02C26-84E7-5F51-0C55-91C2D1C946BE}"/>
          </ac:picMkLst>
        </pc:picChg>
        <pc:picChg chg="add mod ord">
          <ac:chgData name="Tami Bonney" userId="2aba5f0592162c32" providerId="LiveId" clId="{E48A0BBB-B32E-48A5-B35E-10154070FC15}" dt="2023-10-06T19:57:25.404" v="1491" actId="26606"/>
          <ac:picMkLst>
            <pc:docMk/>
            <pc:sldMk cId="3525777616" sldId="264"/>
            <ac:picMk id="5" creationId="{EE07CCD2-35DC-3A0A-78B8-AEF507EFDC25}"/>
          </ac:picMkLst>
        </pc:picChg>
        <pc:picChg chg="add mod ord">
          <ac:chgData name="Tami Bonney" userId="2aba5f0592162c32" providerId="LiveId" clId="{E48A0BBB-B32E-48A5-B35E-10154070FC15}" dt="2023-10-06T19:57:25.404" v="1491" actId="26606"/>
          <ac:picMkLst>
            <pc:docMk/>
            <pc:sldMk cId="3525777616" sldId="264"/>
            <ac:picMk id="6" creationId="{B748873B-C4B8-06C5-80AE-B02898E17B9D}"/>
          </ac:picMkLst>
        </pc:picChg>
        <pc:cxnChg chg="add del">
          <ac:chgData name="Tami Bonney" userId="2aba5f0592162c32" providerId="LiveId" clId="{E48A0BBB-B32E-48A5-B35E-10154070FC15}" dt="2023-10-06T19:56:13.227" v="1485" actId="26606"/>
          <ac:cxnSpMkLst>
            <pc:docMk/>
            <pc:sldMk cId="3525777616" sldId="264"/>
            <ac:cxnSpMk id="43" creationId="{EE504C98-6397-41C1-A8D8-2D9C4ED307E0}"/>
          </ac:cxnSpMkLst>
        </pc:cxnChg>
        <pc:cxnChg chg="add del">
          <ac:chgData name="Tami Bonney" userId="2aba5f0592162c32" providerId="LiveId" clId="{E48A0BBB-B32E-48A5-B35E-10154070FC15}" dt="2023-10-06T19:56:13.227" v="1485" actId="26606"/>
          <ac:cxnSpMkLst>
            <pc:docMk/>
            <pc:sldMk cId="3525777616" sldId="264"/>
            <ac:cxnSpMk id="45" creationId="{B7188D9B-1674-419B-A379-D1632A7EC3A2}"/>
          </ac:cxnSpMkLst>
        </pc:cxnChg>
        <pc:cxnChg chg="add del">
          <ac:chgData name="Tami Bonney" userId="2aba5f0592162c32" providerId="LiveId" clId="{E48A0BBB-B32E-48A5-B35E-10154070FC15}" dt="2023-10-06T19:56:06.427" v="1475" actId="26606"/>
          <ac:cxnSpMkLst>
            <pc:docMk/>
            <pc:sldMk cId="3525777616" sldId="264"/>
            <ac:cxnSpMk id="66" creationId="{EE504C98-6397-41C1-A8D8-2D9C4ED307E0}"/>
          </ac:cxnSpMkLst>
        </pc:cxnChg>
        <pc:cxnChg chg="add del">
          <ac:chgData name="Tami Bonney" userId="2aba5f0592162c32" providerId="LiveId" clId="{E48A0BBB-B32E-48A5-B35E-10154070FC15}" dt="2023-10-06T19:56:06.427" v="1475" actId="26606"/>
          <ac:cxnSpMkLst>
            <pc:docMk/>
            <pc:sldMk cId="3525777616" sldId="264"/>
            <ac:cxnSpMk id="68" creationId="{B7188D9B-1674-419B-A379-D1632A7EC3A2}"/>
          </ac:cxnSpMkLst>
        </pc:cxnChg>
      </pc:sldChg>
      <pc:sldChg chg="addSp delSp modSp new mod setBg">
        <pc:chgData name="Tami Bonney" userId="2aba5f0592162c32" providerId="LiveId" clId="{E48A0BBB-B32E-48A5-B35E-10154070FC15}" dt="2023-10-06T20:12:21.121" v="1953" actId="255"/>
        <pc:sldMkLst>
          <pc:docMk/>
          <pc:sldMk cId="3259437888" sldId="265"/>
        </pc:sldMkLst>
        <pc:spChg chg="add mod">
          <ac:chgData name="Tami Bonney" userId="2aba5f0592162c32" providerId="LiveId" clId="{E48A0BBB-B32E-48A5-B35E-10154070FC15}" dt="2023-10-06T20:12:21.121" v="1953" actId="255"/>
          <ac:spMkLst>
            <pc:docMk/>
            <pc:sldMk cId="3259437888" sldId="265"/>
            <ac:spMk id="7" creationId="{1BCF4C40-7E00-357E-4188-A4EAA9037B1F}"/>
          </ac:spMkLst>
        </pc:spChg>
        <pc:spChg chg="add">
          <ac:chgData name="Tami Bonney" userId="2aba5f0592162c32" providerId="LiveId" clId="{E48A0BBB-B32E-48A5-B35E-10154070FC15}" dt="2023-10-06T20:12:10.055" v="1952" actId="26606"/>
          <ac:spMkLst>
            <pc:docMk/>
            <pc:sldMk cId="3259437888" sldId="265"/>
            <ac:spMk id="12" creationId="{E8A8EAB8-D2FF-444D-B34B-7D32F106AD0E}"/>
          </ac:spMkLst>
        </pc:spChg>
        <pc:picChg chg="add del mod">
          <ac:chgData name="Tami Bonney" userId="2aba5f0592162c32" providerId="LiveId" clId="{E48A0BBB-B32E-48A5-B35E-10154070FC15}" dt="2023-10-06T19:47:09.574" v="1442" actId="478"/>
          <ac:picMkLst>
            <pc:docMk/>
            <pc:sldMk cId="3259437888" sldId="265"/>
            <ac:picMk id="2" creationId="{A40CFCA9-394A-7505-6C48-1E223D84C900}"/>
          </ac:picMkLst>
        </pc:picChg>
        <pc:picChg chg="add del mod">
          <ac:chgData name="Tami Bonney" userId="2aba5f0592162c32" providerId="LiveId" clId="{E48A0BBB-B32E-48A5-B35E-10154070FC15}" dt="2023-10-06T20:05:57.257" v="1813" actId="478"/>
          <ac:picMkLst>
            <pc:docMk/>
            <pc:sldMk cId="3259437888" sldId="265"/>
            <ac:picMk id="4" creationId="{BA2DDB63-966B-8091-B676-7F55BD22B677}"/>
          </ac:picMkLst>
        </pc:picChg>
        <pc:picChg chg="add mod">
          <ac:chgData name="Tami Bonney" userId="2aba5f0592162c32" providerId="LiveId" clId="{E48A0BBB-B32E-48A5-B35E-10154070FC15}" dt="2023-10-06T20:12:10.055" v="1952" actId="26606"/>
          <ac:picMkLst>
            <pc:docMk/>
            <pc:sldMk cId="3259437888" sldId="265"/>
            <ac:picMk id="6" creationId="{E629FE7A-817B-04A2-8A66-E64329322618}"/>
          </ac:picMkLst>
        </pc:picChg>
        <pc:cxnChg chg="add">
          <ac:chgData name="Tami Bonney" userId="2aba5f0592162c32" providerId="LiveId" clId="{E48A0BBB-B32E-48A5-B35E-10154070FC15}" dt="2023-10-06T20:12:10.055" v="1952" actId="26606"/>
          <ac:cxnSpMkLst>
            <pc:docMk/>
            <pc:sldMk cId="3259437888" sldId="265"/>
            <ac:cxnSpMk id="14" creationId="{EEA38897-7BA3-4408-8083-3235339C4A60}"/>
          </ac:cxnSpMkLst>
        </pc:cxnChg>
        <pc:cxnChg chg="add">
          <ac:chgData name="Tami Bonney" userId="2aba5f0592162c32" providerId="LiveId" clId="{E48A0BBB-B32E-48A5-B35E-10154070FC15}" dt="2023-10-06T20:12:10.055" v="1952" actId="26606"/>
          <ac:cxnSpMkLst>
            <pc:docMk/>
            <pc:sldMk cId="3259437888" sldId="265"/>
            <ac:cxnSpMk id="16" creationId="{F11AD06B-AB20-4097-8606-5DA00DBACE88}"/>
          </ac:cxnSpMkLst>
        </pc:cxnChg>
      </pc:sldChg>
      <pc:sldChg chg="addSp delSp modSp new mod setBg">
        <pc:chgData name="Tami Bonney" userId="2aba5f0592162c32" providerId="LiveId" clId="{E48A0BBB-B32E-48A5-B35E-10154070FC15}" dt="2023-10-06T20:28:16.418" v="2081" actId="255"/>
        <pc:sldMkLst>
          <pc:docMk/>
          <pc:sldMk cId="1018018189" sldId="266"/>
        </pc:sldMkLst>
        <pc:spChg chg="add mod">
          <ac:chgData name="Tami Bonney" userId="2aba5f0592162c32" providerId="LiveId" clId="{E48A0BBB-B32E-48A5-B35E-10154070FC15}" dt="2023-10-06T20:25:36.232" v="2027" actId="1076"/>
          <ac:spMkLst>
            <pc:docMk/>
            <pc:sldMk cId="1018018189" sldId="266"/>
            <ac:spMk id="3" creationId="{64F43B17-6340-7067-733B-85E75E200972}"/>
          </ac:spMkLst>
        </pc:spChg>
        <pc:spChg chg="add mod">
          <ac:chgData name="Tami Bonney" userId="2aba5f0592162c32" providerId="LiveId" clId="{E48A0BBB-B32E-48A5-B35E-10154070FC15}" dt="2023-10-06T20:25:22.221" v="2025" actId="1076"/>
          <ac:spMkLst>
            <pc:docMk/>
            <pc:sldMk cId="1018018189" sldId="266"/>
            <ac:spMk id="5" creationId="{F7D91456-1F89-47CC-6C9A-E8FCCE4A2EFC}"/>
          </ac:spMkLst>
        </pc:spChg>
        <pc:spChg chg="add mod">
          <ac:chgData name="Tami Bonney" userId="2aba5f0592162c32" providerId="LiveId" clId="{E48A0BBB-B32E-48A5-B35E-10154070FC15}" dt="2023-10-06T20:28:16.418" v="2081" actId="255"/>
          <ac:spMkLst>
            <pc:docMk/>
            <pc:sldMk cId="1018018189" sldId="266"/>
            <ac:spMk id="7" creationId="{CF1A1FEE-3EF2-EC88-F808-20C54B8B3E31}"/>
          </ac:spMkLst>
        </pc:spChg>
        <pc:spChg chg="add">
          <ac:chgData name="Tami Bonney" userId="2aba5f0592162c32" providerId="LiveId" clId="{E48A0BBB-B32E-48A5-B35E-10154070FC15}" dt="2023-10-06T20:24:55.529" v="2021" actId="26606"/>
          <ac:spMkLst>
            <pc:docMk/>
            <pc:sldMk cId="1018018189" sldId="266"/>
            <ac:spMk id="10" creationId="{86FF76B9-219D-4469-AF87-0236D29032F1}"/>
          </ac:spMkLst>
        </pc:spChg>
        <pc:spChg chg="add del">
          <ac:chgData name="Tami Bonney" userId="2aba5f0592162c32" providerId="LiveId" clId="{E48A0BBB-B32E-48A5-B35E-10154070FC15}" dt="2023-10-06T20:24:35.979" v="2020" actId="26606"/>
          <ac:spMkLst>
            <pc:docMk/>
            <pc:sldMk cId="1018018189" sldId="266"/>
            <ac:spMk id="13" creationId="{2D2B266D-3625-4584-A5C3-7D3F672CFF30}"/>
          </ac:spMkLst>
        </pc:spChg>
        <pc:spChg chg="add del">
          <ac:chgData name="Tami Bonney" userId="2aba5f0592162c32" providerId="LiveId" clId="{E48A0BBB-B32E-48A5-B35E-10154070FC15}" dt="2023-10-06T20:24:35.979" v="2020" actId="26606"/>
          <ac:spMkLst>
            <pc:docMk/>
            <pc:sldMk cId="1018018189" sldId="266"/>
            <ac:spMk id="15" creationId="{C463B99A-73EE-4FBB-B7C4-F9F9BCC25C65}"/>
          </ac:spMkLst>
        </pc:spChg>
        <pc:spChg chg="add del">
          <ac:chgData name="Tami Bonney" userId="2aba5f0592162c32" providerId="LiveId" clId="{E48A0BBB-B32E-48A5-B35E-10154070FC15}" dt="2023-10-06T20:24:35.979" v="2020" actId="26606"/>
          <ac:spMkLst>
            <pc:docMk/>
            <pc:sldMk cId="1018018189" sldId="266"/>
            <ac:spMk id="17" creationId="{A5D2A5D1-BA0D-47D3-B051-DA7743C46E28}"/>
          </ac:spMkLst>
        </pc:spChg>
        <pc:spChg chg="add">
          <ac:chgData name="Tami Bonney" userId="2aba5f0592162c32" providerId="LiveId" clId="{E48A0BBB-B32E-48A5-B35E-10154070FC15}" dt="2023-10-06T20:24:55.529" v="2021" actId="26606"/>
          <ac:spMkLst>
            <pc:docMk/>
            <pc:sldMk cId="1018018189" sldId="266"/>
            <ac:spMk id="19" creationId="{2E80C965-DB6D-4F81-9E9E-B027384D0BD6}"/>
          </ac:spMkLst>
        </pc:spChg>
        <pc:spChg chg="add">
          <ac:chgData name="Tami Bonney" userId="2aba5f0592162c32" providerId="LiveId" clId="{E48A0BBB-B32E-48A5-B35E-10154070FC15}" dt="2023-10-06T20:24:55.529" v="2021" actId="26606"/>
          <ac:spMkLst>
            <pc:docMk/>
            <pc:sldMk cId="1018018189" sldId="266"/>
            <ac:spMk id="21" creationId="{633C5E46-DAC5-4661-9C87-22B08E2A512F}"/>
          </ac:spMkLst>
        </pc:spChg>
        <pc:grpChg chg="add">
          <ac:chgData name="Tami Bonney" userId="2aba5f0592162c32" providerId="LiveId" clId="{E48A0BBB-B32E-48A5-B35E-10154070FC15}" dt="2023-10-06T20:24:55.529" v="2021" actId="26606"/>
          <ac:grpSpMkLst>
            <pc:docMk/>
            <pc:sldMk cId="1018018189" sldId="266"/>
            <ac:grpSpMk id="11" creationId="{DB88BD78-87E1-424D-B479-C37D8E41B12E}"/>
          </ac:grpSpMkLst>
        </pc:grpChg>
        <pc:picChg chg="add mod">
          <ac:chgData name="Tami Bonney" userId="2aba5f0592162c32" providerId="LiveId" clId="{E48A0BBB-B32E-48A5-B35E-10154070FC15}" dt="2023-10-06T20:25:07.537" v="2023" actId="14100"/>
          <ac:picMkLst>
            <pc:docMk/>
            <pc:sldMk cId="1018018189" sldId="266"/>
            <ac:picMk id="8" creationId="{3D102C6E-76F8-2F33-9DD1-D1F672693139}"/>
          </ac:picMkLst>
        </pc:picChg>
      </pc:sldChg>
      <pc:sldMasterChg chg="modSldLayout">
        <pc:chgData name="Tami Bonney" userId="2aba5f0592162c32" providerId="LiveId" clId="{E48A0BBB-B32E-48A5-B35E-10154070FC15}" dt="2023-10-06T18:55:12.955" v="0"/>
        <pc:sldMasterMkLst>
          <pc:docMk/>
          <pc:sldMasterMk cId="768703224" sldId="2147483851"/>
        </pc:sldMasterMkLst>
        <pc:sldLayoutChg chg="delSp">
          <pc:chgData name="Tami Bonney" userId="2aba5f0592162c32" providerId="LiveId" clId="{E48A0BBB-B32E-48A5-B35E-10154070FC15}" dt="2023-10-06T18:55:12.955" v="0"/>
          <pc:sldLayoutMkLst>
            <pc:docMk/>
            <pc:sldMasterMk cId="768703224" sldId="2147483851"/>
            <pc:sldLayoutMk cId="3552369279" sldId="2147483863"/>
          </pc:sldLayoutMkLst>
          <pc:cxnChg chg="del">
            <ac:chgData name="Tami Bonney" userId="2aba5f0592162c32" providerId="LiveId" clId="{E48A0BBB-B32E-48A5-B35E-10154070FC15}" dt="2023-10-06T18:55:12.955" v="0"/>
            <ac:cxnSpMkLst>
              <pc:docMk/>
              <pc:sldMasterMk cId="768703224" sldId="2147483851"/>
              <pc:sldLayoutMk cId="3552369279" sldId="2147483863"/>
              <ac:cxnSpMk id="17" creationId="{00000000-0000-0000-0000-000000000000}"/>
            </ac:cxnSpMkLst>
          </pc:cxnChg>
          <pc:cxnChg chg="del">
            <ac:chgData name="Tami Bonney" userId="2aba5f0592162c32" providerId="LiveId" clId="{E48A0BBB-B32E-48A5-B35E-10154070FC15}" dt="2023-10-06T18:55:12.955" v="0"/>
            <ac:cxnSpMkLst>
              <pc:docMk/>
              <pc:sldMasterMk cId="768703224" sldId="2147483851"/>
              <pc:sldLayoutMk cId="3552369279" sldId="2147483863"/>
              <ac:cxnSpMk id="18" creationId="{00000000-0000-0000-0000-000000000000}"/>
            </ac:cxnSpMkLst>
          </pc:cxnChg>
        </pc:sldLayoutChg>
      </pc:sldMaster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1DC635-5F82-4BF7-A8C8-989C24CCA6D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43AE67D-2DA7-424F-ABF8-E9A72AAEED95}">
      <dgm:prSet/>
      <dgm:spPr/>
      <dgm:t>
        <a:bodyPr/>
        <a:lstStyle/>
        <a:p>
          <a:pPr>
            <a:lnSpc>
              <a:spcPct val="100000"/>
            </a:lnSpc>
          </a:pPr>
          <a:r>
            <a:rPr lang="en-US" dirty="0"/>
            <a:t>Play Calming Music</a:t>
          </a:r>
        </a:p>
      </dgm:t>
    </dgm:pt>
    <dgm:pt modelId="{657B6125-DF83-415C-BE5D-36612D210EBE}" type="parTrans" cxnId="{987589D4-7D5B-4886-A03E-3954EDCE58CB}">
      <dgm:prSet/>
      <dgm:spPr/>
      <dgm:t>
        <a:bodyPr/>
        <a:lstStyle/>
        <a:p>
          <a:endParaRPr lang="en-US"/>
        </a:p>
      </dgm:t>
    </dgm:pt>
    <dgm:pt modelId="{C106524B-A1E7-4654-95F0-DD808D111C34}" type="sibTrans" cxnId="{987589D4-7D5B-4886-A03E-3954EDCE58CB}">
      <dgm:prSet/>
      <dgm:spPr/>
      <dgm:t>
        <a:bodyPr/>
        <a:lstStyle/>
        <a:p>
          <a:endParaRPr lang="en-US"/>
        </a:p>
      </dgm:t>
    </dgm:pt>
    <dgm:pt modelId="{AB67D6A0-503A-4915-AE83-800E742A4BBF}">
      <dgm:prSet/>
      <dgm:spPr/>
      <dgm:t>
        <a:bodyPr/>
        <a:lstStyle/>
        <a:p>
          <a:pPr>
            <a:lnSpc>
              <a:spcPct val="100000"/>
            </a:lnSpc>
          </a:pPr>
          <a:r>
            <a:rPr lang="en-US"/>
            <a:t>Invite and include guests in your family prayers and scripture study</a:t>
          </a:r>
        </a:p>
      </dgm:t>
    </dgm:pt>
    <dgm:pt modelId="{6B633968-E087-45A6-A3FC-B31946E31979}" type="parTrans" cxnId="{05CCB5A0-DF13-4CCE-8027-BDD8A6F48F4B}">
      <dgm:prSet/>
      <dgm:spPr/>
      <dgm:t>
        <a:bodyPr/>
        <a:lstStyle/>
        <a:p>
          <a:endParaRPr lang="en-US"/>
        </a:p>
      </dgm:t>
    </dgm:pt>
    <dgm:pt modelId="{D4B0D3A8-B9AB-440D-9400-587789F66563}" type="sibTrans" cxnId="{05CCB5A0-DF13-4CCE-8027-BDD8A6F48F4B}">
      <dgm:prSet/>
      <dgm:spPr/>
      <dgm:t>
        <a:bodyPr/>
        <a:lstStyle/>
        <a:p>
          <a:endParaRPr lang="en-US"/>
        </a:p>
      </dgm:t>
    </dgm:pt>
    <dgm:pt modelId="{9F9185E3-5010-442F-B7F0-F45325C783A5}">
      <dgm:prSet/>
      <dgm:spPr/>
      <dgm:t>
        <a:bodyPr/>
        <a:lstStyle/>
        <a:p>
          <a:pPr>
            <a:lnSpc>
              <a:spcPct val="100000"/>
            </a:lnSpc>
          </a:pPr>
          <a:r>
            <a:rPr lang="en-US"/>
            <a:t>Go for a walk or exercise</a:t>
          </a:r>
        </a:p>
      </dgm:t>
    </dgm:pt>
    <dgm:pt modelId="{50B684F4-CEF8-4130-97C1-3FAC9AABF71B}" type="parTrans" cxnId="{6B24B07E-8C8D-448B-845A-AAECD81168B6}">
      <dgm:prSet/>
      <dgm:spPr/>
      <dgm:t>
        <a:bodyPr/>
        <a:lstStyle/>
        <a:p>
          <a:endParaRPr lang="en-US"/>
        </a:p>
      </dgm:t>
    </dgm:pt>
    <dgm:pt modelId="{3DBCCA4B-F9F9-4DA3-8AB2-76409737B094}" type="sibTrans" cxnId="{6B24B07E-8C8D-448B-845A-AAECD81168B6}">
      <dgm:prSet/>
      <dgm:spPr/>
      <dgm:t>
        <a:bodyPr/>
        <a:lstStyle/>
        <a:p>
          <a:endParaRPr lang="en-US"/>
        </a:p>
      </dgm:t>
    </dgm:pt>
    <dgm:pt modelId="{07C6E38B-9E40-48EE-B748-9293B3A73CCD}">
      <dgm:prSet/>
      <dgm:spPr/>
      <dgm:t>
        <a:bodyPr/>
        <a:lstStyle/>
        <a:p>
          <a:pPr>
            <a:lnSpc>
              <a:spcPct val="100000"/>
            </a:lnSpc>
          </a:pPr>
          <a:r>
            <a:rPr lang="en-US" dirty="0"/>
            <a:t>Utilize outdoor resources:  Parks, Trails, Sport equipment, walk on the grass barefoot.</a:t>
          </a:r>
        </a:p>
      </dgm:t>
    </dgm:pt>
    <dgm:pt modelId="{58CE18D0-0D7A-4AA4-9AA2-790DD16E9114}" type="parTrans" cxnId="{93ED808F-48C2-4FAC-A338-94C95B7889EE}">
      <dgm:prSet/>
      <dgm:spPr/>
      <dgm:t>
        <a:bodyPr/>
        <a:lstStyle/>
        <a:p>
          <a:endParaRPr lang="en-US"/>
        </a:p>
      </dgm:t>
    </dgm:pt>
    <dgm:pt modelId="{3F601943-AFD3-4B5B-A3FF-A2854535BE1A}" type="sibTrans" cxnId="{93ED808F-48C2-4FAC-A338-94C95B7889EE}">
      <dgm:prSet/>
      <dgm:spPr/>
      <dgm:t>
        <a:bodyPr/>
        <a:lstStyle/>
        <a:p>
          <a:endParaRPr lang="en-US"/>
        </a:p>
      </dgm:t>
    </dgm:pt>
    <dgm:pt modelId="{642E5722-1987-4AF6-963E-A44053945561}">
      <dgm:prSet/>
      <dgm:spPr/>
      <dgm:t>
        <a:bodyPr/>
        <a:lstStyle/>
        <a:p>
          <a:pPr>
            <a:lnSpc>
              <a:spcPct val="100000"/>
            </a:lnSpc>
          </a:pPr>
          <a:r>
            <a:rPr lang="en-US" dirty="0"/>
            <a:t>Take Time for Yourself:  Read a book, draw, craft, play musical instrument, journal, family history work, nap </a:t>
          </a:r>
        </a:p>
      </dgm:t>
    </dgm:pt>
    <dgm:pt modelId="{C1D0C6FC-C4DF-4F21-8AA6-6D9702447EC7}" type="parTrans" cxnId="{7E77FC54-356D-4A5E-8D48-9D37011F7735}">
      <dgm:prSet/>
      <dgm:spPr/>
      <dgm:t>
        <a:bodyPr/>
        <a:lstStyle/>
        <a:p>
          <a:endParaRPr lang="en-US"/>
        </a:p>
      </dgm:t>
    </dgm:pt>
    <dgm:pt modelId="{4817461E-51E5-4E8B-90EF-2DA1DD7C923A}" type="sibTrans" cxnId="{7E77FC54-356D-4A5E-8D48-9D37011F7735}">
      <dgm:prSet/>
      <dgm:spPr/>
      <dgm:t>
        <a:bodyPr/>
        <a:lstStyle/>
        <a:p>
          <a:endParaRPr lang="en-US"/>
        </a:p>
      </dgm:t>
    </dgm:pt>
    <dgm:pt modelId="{8FF48593-D54C-48D9-8FF9-DA8CB274018E}">
      <dgm:prSet/>
      <dgm:spPr/>
      <dgm:t>
        <a:bodyPr/>
        <a:lstStyle/>
        <a:p>
          <a:pPr>
            <a:lnSpc>
              <a:spcPct val="100000"/>
            </a:lnSpc>
          </a:pPr>
          <a:r>
            <a:rPr lang="en-US"/>
            <a:t>Meditation or breathing exercises</a:t>
          </a:r>
        </a:p>
      </dgm:t>
    </dgm:pt>
    <dgm:pt modelId="{CC06CD44-266F-4484-863C-AD17E3128C80}" type="parTrans" cxnId="{732B41B2-6B31-44C4-8ECC-4A4C47288DD1}">
      <dgm:prSet/>
      <dgm:spPr/>
      <dgm:t>
        <a:bodyPr/>
        <a:lstStyle/>
        <a:p>
          <a:endParaRPr lang="en-US"/>
        </a:p>
      </dgm:t>
    </dgm:pt>
    <dgm:pt modelId="{E0382580-1C72-4DFE-AFC2-1F95882A0378}" type="sibTrans" cxnId="{732B41B2-6B31-44C4-8ECC-4A4C47288DD1}">
      <dgm:prSet/>
      <dgm:spPr/>
      <dgm:t>
        <a:bodyPr/>
        <a:lstStyle/>
        <a:p>
          <a:endParaRPr lang="en-US"/>
        </a:p>
      </dgm:t>
    </dgm:pt>
    <dgm:pt modelId="{20426946-08A1-4DA0-9E01-0E99EA1BECC3}">
      <dgm:prSet/>
      <dgm:spPr/>
      <dgm:t>
        <a:bodyPr/>
        <a:lstStyle/>
        <a:p>
          <a:pPr>
            <a:lnSpc>
              <a:spcPct val="100000"/>
            </a:lnSpc>
          </a:pPr>
          <a:r>
            <a:rPr lang="en-US" dirty="0"/>
            <a:t>Call a friend, go on a soda run, talk with others experiencing the same type of things</a:t>
          </a:r>
        </a:p>
      </dgm:t>
    </dgm:pt>
    <dgm:pt modelId="{68706C47-B0DB-46DE-A959-B8C640C64EB6}" type="parTrans" cxnId="{FB66C5A2-81C2-4A25-94EB-2BEE89FD5AEE}">
      <dgm:prSet/>
      <dgm:spPr/>
      <dgm:t>
        <a:bodyPr/>
        <a:lstStyle/>
        <a:p>
          <a:endParaRPr lang="en-US"/>
        </a:p>
      </dgm:t>
    </dgm:pt>
    <dgm:pt modelId="{296B0B4A-5875-4061-804F-B85D6F4491B2}" type="sibTrans" cxnId="{FB66C5A2-81C2-4A25-94EB-2BEE89FD5AEE}">
      <dgm:prSet/>
      <dgm:spPr/>
      <dgm:t>
        <a:bodyPr/>
        <a:lstStyle/>
        <a:p>
          <a:endParaRPr lang="en-US"/>
        </a:p>
      </dgm:t>
    </dgm:pt>
    <dgm:pt modelId="{004B33A2-2E83-4DF4-AB26-705A598A2E46}" type="pres">
      <dgm:prSet presAssocID="{221DC635-5F82-4BF7-A8C8-989C24CCA6DD}" presName="root" presStyleCnt="0">
        <dgm:presLayoutVars>
          <dgm:dir/>
          <dgm:resizeHandles val="exact"/>
        </dgm:presLayoutVars>
      </dgm:prSet>
      <dgm:spPr/>
    </dgm:pt>
    <dgm:pt modelId="{E2850106-FED7-4159-A769-C8537B5E6BB6}" type="pres">
      <dgm:prSet presAssocID="{543AE67D-2DA7-424F-ABF8-E9A72AAEED95}" presName="compNode" presStyleCnt="0"/>
      <dgm:spPr/>
    </dgm:pt>
    <dgm:pt modelId="{A7B71387-EA11-46D0-9338-7F1302A9BFFF}" type="pres">
      <dgm:prSet presAssocID="{543AE67D-2DA7-424F-ABF8-E9A72AAEED95}" presName="bgRect" presStyleLbl="bgShp" presStyleIdx="0" presStyleCnt="7"/>
      <dgm:spPr/>
    </dgm:pt>
    <dgm:pt modelId="{F57DDC56-D27E-4E41-99C0-1509AAFD4AC9}" type="pres">
      <dgm:prSet presAssocID="{543AE67D-2DA7-424F-ABF8-E9A72AAEED95}"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usic"/>
        </a:ext>
      </dgm:extLst>
    </dgm:pt>
    <dgm:pt modelId="{A67BAB9D-88A4-4DDB-A724-0E8956208A3A}" type="pres">
      <dgm:prSet presAssocID="{543AE67D-2DA7-424F-ABF8-E9A72AAEED95}" presName="spaceRect" presStyleCnt="0"/>
      <dgm:spPr/>
    </dgm:pt>
    <dgm:pt modelId="{3ACA2AF7-4925-4E60-AE96-00E736510215}" type="pres">
      <dgm:prSet presAssocID="{543AE67D-2DA7-424F-ABF8-E9A72AAEED95}" presName="parTx" presStyleLbl="revTx" presStyleIdx="0" presStyleCnt="7">
        <dgm:presLayoutVars>
          <dgm:chMax val="0"/>
          <dgm:chPref val="0"/>
        </dgm:presLayoutVars>
      </dgm:prSet>
      <dgm:spPr/>
    </dgm:pt>
    <dgm:pt modelId="{30630BC2-41A1-4D2B-A73E-241380C55FE0}" type="pres">
      <dgm:prSet presAssocID="{C106524B-A1E7-4654-95F0-DD808D111C34}" presName="sibTrans" presStyleCnt="0"/>
      <dgm:spPr/>
    </dgm:pt>
    <dgm:pt modelId="{5E043613-7480-4F28-9268-1CCB50328FAA}" type="pres">
      <dgm:prSet presAssocID="{AB67D6A0-503A-4915-AE83-800E742A4BBF}" presName="compNode" presStyleCnt="0"/>
      <dgm:spPr/>
    </dgm:pt>
    <dgm:pt modelId="{878BEDD8-E7B5-4F54-8642-38CB0B7467B4}" type="pres">
      <dgm:prSet presAssocID="{AB67D6A0-503A-4915-AE83-800E742A4BBF}" presName="bgRect" presStyleLbl="bgShp" presStyleIdx="1" presStyleCnt="7"/>
      <dgm:spPr/>
    </dgm:pt>
    <dgm:pt modelId="{71667095-002C-4246-835F-A36D3AFE72F3}" type="pres">
      <dgm:prSet presAssocID="{AB67D6A0-503A-4915-AE83-800E742A4BBF}"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ove Letter"/>
        </a:ext>
      </dgm:extLst>
    </dgm:pt>
    <dgm:pt modelId="{640B6A93-B93C-4C3D-8828-04AE57EC6703}" type="pres">
      <dgm:prSet presAssocID="{AB67D6A0-503A-4915-AE83-800E742A4BBF}" presName="spaceRect" presStyleCnt="0"/>
      <dgm:spPr/>
    </dgm:pt>
    <dgm:pt modelId="{60030712-3E70-43C4-841E-F4D57958E3C0}" type="pres">
      <dgm:prSet presAssocID="{AB67D6A0-503A-4915-AE83-800E742A4BBF}" presName="parTx" presStyleLbl="revTx" presStyleIdx="1" presStyleCnt="7">
        <dgm:presLayoutVars>
          <dgm:chMax val="0"/>
          <dgm:chPref val="0"/>
        </dgm:presLayoutVars>
      </dgm:prSet>
      <dgm:spPr/>
    </dgm:pt>
    <dgm:pt modelId="{A3B3140A-F194-4C4B-A668-573AA66D0B65}" type="pres">
      <dgm:prSet presAssocID="{D4B0D3A8-B9AB-440D-9400-587789F66563}" presName="sibTrans" presStyleCnt="0"/>
      <dgm:spPr/>
    </dgm:pt>
    <dgm:pt modelId="{10F9FA12-F75C-499A-A086-50D4751611DD}" type="pres">
      <dgm:prSet presAssocID="{9F9185E3-5010-442F-B7F0-F45325C783A5}" presName="compNode" presStyleCnt="0"/>
      <dgm:spPr/>
    </dgm:pt>
    <dgm:pt modelId="{22DF0FD3-1025-4C42-B8F1-19D3C2338FFF}" type="pres">
      <dgm:prSet presAssocID="{9F9185E3-5010-442F-B7F0-F45325C783A5}" presName="bgRect" presStyleLbl="bgShp" presStyleIdx="2" presStyleCnt="7"/>
      <dgm:spPr/>
    </dgm:pt>
    <dgm:pt modelId="{B08F60CC-9D40-4AE2-84AA-CB435E49FF64}" type="pres">
      <dgm:prSet presAssocID="{9F9185E3-5010-442F-B7F0-F45325C783A5}"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Walk"/>
        </a:ext>
      </dgm:extLst>
    </dgm:pt>
    <dgm:pt modelId="{CC869A5B-0DED-4554-BE52-C111C0C93285}" type="pres">
      <dgm:prSet presAssocID="{9F9185E3-5010-442F-B7F0-F45325C783A5}" presName="spaceRect" presStyleCnt="0"/>
      <dgm:spPr/>
    </dgm:pt>
    <dgm:pt modelId="{15EAED6C-DCC1-4970-8FCF-8EA45D1100A9}" type="pres">
      <dgm:prSet presAssocID="{9F9185E3-5010-442F-B7F0-F45325C783A5}" presName="parTx" presStyleLbl="revTx" presStyleIdx="2" presStyleCnt="7">
        <dgm:presLayoutVars>
          <dgm:chMax val="0"/>
          <dgm:chPref val="0"/>
        </dgm:presLayoutVars>
      </dgm:prSet>
      <dgm:spPr/>
    </dgm:pt>
    <dgm:pt modelId="{192F04D4-6EE1-4150-BCA6-3F221DEC6977}" type="pres">
      <dgm:prSet presAssocID="{3DBCCA4B-F9F9-4DA3-8AB2-76409737B094}" presName="sibTrans" presStyleCnt="0"/>
      <dgm:spPr/>
    </dgm:pt>
    <dgm:pt modelId="{511E060C-0876-441A-8F2D-69D3AFD71F5A}" type="pres">
      <dgm:prSet presAssocID="{07C6E38B-9E40-48EE-B748-9293B3A73CCD}" presName="compNode" presStyleCnt="0"/>
      <dgm:spPr/>
    </dgm:pt>
    <dgm:pt modelId="{316AC265-5DB7-4A38-A71D-1EC243CB1CED}" type="pres">
      <dgm:prSet presAssocID="{07C6E38B-9E40-48EE-B748-9293B3A73CCD}" presName="bgRect" presStyleLbl="bgShp" presStyleIdx="3" presStyleCnt="7"/>
      <dgm:spPr/>
    </dgm:pt>
    <dgm:pt modelId="{413398E0-70DB-4B9F-AE93-5A1ACB03985A}" type="pres">
      <dgm:prSet presAssocID="{07C6E38B-9E40-48EE-B748-9293B3A73CCD}"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ill scene"/>
        </a:ext>
      </dgm:extLst>
    </dgm:pt>
    <dgm:pt modelId="{F63F3494-706C-47F1-B1F3-F2A61E5782E5}" type="pres">
      <dgm:prSet presAssocID="{07C6E38B-9E40-48EE-B748-9293B3A73CCD}" presName="spaceRect" presStyleCnt="0"/>
      <dgm:spPr/>
    </dgm:pt>
    <dgm:pt modelId="{86262CA8-AA14-45C8-B88B-17A5592D9BEC}" type="pres">
      <dgm:prSet presAssocID="{07C6E38B-9E40-48EE-B748-9293B3A73CCD}" presName="parTx" presStyleLbl="revTx" presStyleIdx="3" presStyleCnt="7">
        <dgm:presLayoutVars>
          <dgm:chMax val="0"/>
          <dgm:chPref val="0"/>
        </dgm:presLayoutVars>
      </dgm:prSet>
      <dgm:spPr/>
    </dgm:pt>
    <dgm:pt modelId="{1B1570CC-7CB1-45DC-B508-028C0D02C644}" type="pres">
      <dgm:prSet presAssocID="{3F601943-AFD3-4B5B-A3FF-A2854535BE1A}" presName="sibTrans" presStyleCnt="0"/>
      <dgm:spPr/>
    </dgm:pt>
    <dgm:pt modelId="{69D39A5B-1BF4-444D-8191-C3EFDC7145FC}" type="pres">
      <dgm:prSet presAssocID="{642E5722-1987-4AF6-963E-A44053945561}" presName="compNode" presStyleCnt="0"/>
      <dgm:spPr/>
    </dgm:pt>
    <dgm:pt modelId="{843C93EB-5C64-450C-BD0A-F71A372BA07B}" type="pres">
      <dgm:prSet presAssocID="{642E5722-1987-4AF6-963E-A44053945561}" presName="bgRect" presStyleLbl="bgShp" presStyleIdx="4" presStyleCnt="7"/>
      <dgm:spPr/>
    </dgm:pt>
    <dgm:pt modelId="{775E294C-873B-4DD4-816E-32E4C552691C}" type="pres">
      <dgm:prSet presAssocID="{642E5722-1987-4AF6-963E-A44053945561}"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Stopwatch"/>
        </a:ext>
      </dgm:extLst>
    </dgm:pt>
    <dgm:pt modelId="{58B4BCBB-080F-4AA5-BC7A-4C96804D28FC}" type="pres">
      <dgm:prSet presAssocID="{642E5722-1987-4AF6-963E-A44053945561}" presName="spaceRect" presStyleCnt="0"/>
      <dgm:spPr/>
    </dgm:pt>
    <dgm:pt modelId="{51877216-B5E5-420D-99F1-1D8C83BFF8CD}" type="pres">
      <dgm:prSet presAssocID="{642E5722-1987-4AF6-963E-A44053945561}" presName="parTx" presStyleLbl="revTx" presStyleIdx="4" presStyleCnt="7">
        <dgm:presLayoutVars>
          <dgm:chMax val="0"/>
          <dgm:chPref val="0"/>
        </dgm:presLayoutVars>
      </dgm:prSet>
      <dgm:spPr/>
    </dgm:pt>
    <dgm:pt modelId="{B6F8791A-D8D0-4ACF-9227-488D0EFC69F9}" type="pres">
      <dgm:prSet presAssocID="{4817461E-51E5-4E8B-90EF-2DA1DD7C923A}" presName="sibTrans" presStyleCnt="0"/>
      <dgm:spPr/>
    </dgm:pt>
    <dgm:pt modelId="{31FAB898-B085-4A11-B993-F60F3805CB5F}" type="pres">
      <dgm:prSet presAssocID="{8FF48593-D54C-48D9-8FF9-DA8CB274018E}" presName="compNode" presStyleCnt="0"/>
      <dgm:spPr/>
    </dgm:pt>
    <dgm:pt modelId="{9E50BD6B-8073-4E7A-B1FD-BB876370EAEB}" type="pres">
      <dgm:prSet presAssocID="{8FF48593-D54C-48D9-8FF9-DA8CB274018E}" presName="bgRect" presStyleLbl="bgShp" presStyleIdx="5" presStyleCnt="7"/>
      <dgm:spPr/>
    </dgm:pt>
    <dgm:pt modelId="{24250468-E632-45A8-A834-FDCD99E95ADD}" type="pres">
      <dgm:prSet presAssocID="{8FF48593-D54C-48D9-8FF9-DA8CB274018E}"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Brain in head"/>
        </a:ext>
      </dgm:extLst>
    </dgm:pt>
    <dgm:pt modelId="{B2755007-D0D5-4B61-B1C4-F7DC5B5D8A92}" type="pres">
      <dgm:prSet presAssocID="{8FF48593-D54C-48D9-8FF9-DA8CB274018E}" presName="spaceRect" presStyleCnt="0"/>
      <dgm:spPr/>
    </dgm:pt>
    <dgm:pt modelId="{B1C73C64-E78B-4939-A80A-ED14CA36A5C0}" type="pres">
      <dgm:prSet presAssocID="{8FF48593-D54C-48D9-8FF9-DA8CB274018E}" presName="parTx" presStyleLbl="revTx" presStyleIdx="5" presStyleCnt="7">
        <dgm:presLayoutVars>
          <dgm:chMax val="0"/>
          <dgm:chPref val="0"/>
        </dgm:presLayoutVars>
      </dgm:prSet>
      <dgm:spPr/>
    </dgm:pt>
    <dgm:pt modelId="{8783A6E0-7DDC-484D-9804-D5C53F6EB0F3}" type="pres">
      <dgm:prSet presAssocID="{E0382580-1C72-4DFE-AFC2-1F95882A0378}" presName="sibTrans" presStyleCnt="0"/>
      <dgm:spPr/>
    </dgm:pt>
    <dgm:pt modelId="{7804889A-366D-44C7-95BD-DD91B3863C09}" type="pres">
      <dgm:prSet presAssocID="{20426946-08A1-4DA0-9E01-0E99EA1BECC3}" presName="compNode" presStyleCnt="0"/>
      <dgm:spPr/>
    </dgm:pt>
    <dgm:pt modelId="{ED9215D5-A12F-4B1A-9333-DB2A2E4DB5AF}" type="pres">
      <dgm:prSet presAssocID="{20426946-08A1-4DA0-9E01-0E99EA1BECC3}" presName="bgRect" presStyleLbl="bgShp" presStyleIdx="6" presStyleCnt="7"/>
      <dgm:spPr/>
    </dgm:pt>
    <dgm:pt modelId="{93B1EE40-95E0-40C0-9E98-EC97E9633A3F}" type="pres">
      <dgm:prSet presAssocID="{20426946-08A1-4DA0-9E01-0E99EA1BECC3}"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Champagne Glasses"/>
        </a:ext>
      </dgm:extLst>
    </dgm:pt>
    <dgm:pt modelId="{43FAC9A5-1786-416D-BD8A-2BB71310443A}" type="pres">
      <dgm:prSet presAssocID="{20426946-08A1-4DA0-9E01-0E99EA1BECC3}" presName="spaceRect" presStyleCnt="0"/>
      <dgm:spPr/>
    </dgm:pt>
    <dgm:pt modelId="{54AC4A7A-F1EB-4B72-A070-E1489D62132E}" type="pres">
      <dgm:prSet presAssocID="{20426946-08A1-4DA0-9E01-0E99EA1BECC3}" presName="parTx" presStyleLbl="revTx" presStyleIdx="6" presStyleCnt="7">
        <dgm:presLayoutVars>
          <dgm:chMax val="0"/>
          <dgm:chPref val="0"/>
        </dgm:presLayoutVars>
      </dgm:prSet>
      <dgm:spPr/>
    </dgm:pt>
  </dgm:ptLst>
  <dgm:cxnLst>
    <dgm:cxn modelId="{AB15042F-586A-4F2F-A757-7D7693162BF9}" type="presOf" srcId="{9F9185E3-5010-442F-B7F0-F45325C783A5}" destId="{15EAED6C-DCC1-4970-8FCF-8EA45D1100A9}" srcOrd="0" destOrd="0" presId="urn:microsoft.com/office/officeart/2018/2/layout/IconVerticalSolidList"/>
    <dgm:cxn modelId="{AFFF4064-8F17-4B97-A998-98CB1A688DAE}" type="presOf" srcId="{8FF48593-D54C-48D9-8FF9-DA8CB274018E}" destId="{B1C73C64-E78B-4939-A80A-ED14CA36A5C0}" srcOrd="0" destOrd="0" presId="urn:microsoft.com/office/officeart/2018/2/layout/IconVerticalSolidList"/>
    <dgm:cxn modelId="{0D19B072-5260-48C3-8128-350B5E6A53D2}" type="presOf" srcId="{642E5722-1987-4AF6-963E-A44053945561}" destId="{51877216-B5E5-420D-99F1-1D8C83BFF8CD}" srcOrd="0" destOrd="0" presId="urn:microsoft.com/office/officeart/2018/2/layout/IconVerticalSolidList"/>
    <dgm:cxn modelId="{7E77FC54-356D-4A5E-8D48-9D37011F7735}" srcId="{221DC635-5F82-4BF7-A8C8-989C24CCA6DD}" destId="{642E5722-1987-4AF6-963E-A44053945561}" srcOrd="4" destOrd="0" parTransId="{C1D0C6FC-C4DF-4F21-8AA6-6D9702447EC7}" sibTransId="{4817461E-51E5-4E8B-90EF-2DA1DD7C923A}"/>
    <dgm:cxn modelId="{6B24B07E-8C8D-448B-845A-AAECD81168B6}" srcId="{221DC635-5F82-4BF7-A8C8-989C24CCA6DD}" destId="{9F9185E3-5010-442F-B7F0-F45325C783A5}" srcOrd="2" destOrd="0" parTransId="{50B684F4-CEF8-4130-97C1-3FAC9AABF71B}" sibTransId="{3DBCCA4B-F9F9-4DA3-8AB2-76409737B094}"/>
    <dgm:cxn modelId="{93ED808F-48C2-4FAC-A338-94C95B7889EE}" srcId="{221DC635-5F82-4BF7-A8C8-989C24CCA6DD}" destId="{07C6E38B-9E40-48EE-B748-9293B3A73CCD}" srcOrd="3" destOrd="0" parTransId="{58CE18D0-0D7A-4AA4-9AA2-790DD16E9114}" sibTransId="{3F601943-AFD3-4B5B-A3FF-A2854535BE1A}"/>
    <dgm:cxn modelId="{05CCB5A0-DF13-4CCE-8027-BDD8A6F48F4B}" srcId="{221DC635-5F82-4BF7-A8C8-989C24CCA6DD}" destId="{AB67D6A0-503A-4915-AE83-800E742A4BBF}" srcOrd="1" destOrd="0" parTransId="{6B633968-E087-45A6-A3FC-B31946E31979}" sibTransId="{D4B0D3A8-B9AB-440D-9400-587789F66563}"/>
    <dgm:cxn modelId="{FB66C5A2-81C2-4A25-94EB-2BEE89FD5AEE}" srcId="{221DC635-5F82-4BF7-A8C8-989C24CCA6DD}" destId="{20426946-08A1-4DA0-9E01-0E99EA1BECC3}" srcOrd="6" destOrd="0" parTransId="{68706C47-B0DB-46DE-A959-B8C640C64EB6}" sibTransId="{296B0B4A-5875-4061-804F-B85D6F4491B2}"/>
    <dgm:cxn modelId="{AE257FA9-F7D3-4480-828C-B94EF4CB5B0B}" type="presOf" srcId="{221DC635-5F82-4BF7-A8C8-989C24CCA6DD}" destId="{004B33A2-2E83-4DF4-AB26-705A598A2E46}" srcOrd="0" destOrd="0" presId="urn:microsoft.com/office/officeart/2018/2/layout/IconVerticalSolidList"/>
    <dgm:cxn modelId="{732B41B2-6B31-44C4-8ECC-4A4C47288DD1}" srcId="{221DC635-5F82-4BF7-A8C8-989C24CCA6DD}" destId="{8FF48593-D54C-48D9-8FF9-DA8CB274018E}" srcOrd="5" destOrd="0" parTransId="{CC06CD44-266F-4484-863C-AD17E3128C80}" sibTransId="{E0382580-1C72-4DFE-AFC2-1F95882A0378}"/>
    <dgm:cxn modelId="{EE5AAFB5-E2FC-4898-B35C-E959A5093035}" type="presOf" srcId="{543AE67D-2DA7-424F-ABF8-E9A72AAEED95}" destId="{3ACA2AF7-4925-4E60-AE96-00E736510215}" srcOrd="0" destOrd="0" presId="urn:microsoft.com/office/officeart/2018/2/layout/IconVerticalSolidList"/>
    <dgm:cxn modelId="{6AF58BBA-D5AB-45B0-A3CB-64F952BB629D}" type="presOf" srcId="{20426946-08A1-4DA0-9E01-0E99EA1BECC3}" destId="{54AC4A7A-F1EB-4B72-A070-E1489D62132E}" srcOrd="0" destOrd="0" presId="urn:microsoft.com/office/officeart/2018/2/layout/IconVerticalSolidList"/>
    <dgm:cxn modelId="{08ED43C5-45AC-49D6-978C-8AA22895CC05}" type="presOf" srcId="{AB67D6A0-503A-4915-AE83-800E742A4BBF}" destId="{60030712-3E70-43C4-841E-F4D57958E3C0}" srcOrd="0" destOrd="0" presId="urn:microsoft.com/office/officeart/2018/2/layout/IconVerticalSolidList"/>
    <dgm:cxn modelId="{987589D4-7D5B-4886-A03E-3954EDCE58CB}" srcId="{221DC635-5F82-4BF7-A8C8-989C24CCA6DD}" destId="{543AE67D-2DA7-424F-ABF8-E9A72AAEED95}" srcOrd="0" destOrd="0" parTransId="{657B6125-DF83-415C-BE5D-36612D210EBE}" sibTransId="{C106524B-A1E7-4654-95F0-DD808D111C34}"/>
    <dgm:cxn modelId="{DB5952FB-CB63-4902-B12E-A50E614A51A3}" type="presOf" srcId="{07C6E38B-9E40-48EE-B748-9293B3A73CCD}" destId="{86262CA8-AA14-45C8-B88B-17A5592D9BEC}" srcOrd="0" destOrd="0" presId="urn:microsoft.com/office/officeart/2018/2/layout/IconVerticalSolidList"/>
    <dgm:cxn modelId="{A4EF8654-D75F-45F7-94FA-634D4F081D93}" type="presParOf" srcId="{004B33A2-2E83-4DF4-AB26-705A598A2E46}" destId="{E2850106-FED7-4159-A769-C8537B5E6BB6}" srcOrd="0" destOrd="0" presId="urn:microsoft.com/office/officeart/2018/2/layout/IconVerticalSolidList"/>
    <dgm:cxn modelId="{0FFA4609-AF34-4979-AC44-061126DB034F}" type="presParOf" srcId="{E2850106-FED7-4159-A769-C8537B5E6BB6}" destId="{A7B71387-EA11-46D0-9338-7F1302A9BFFF}" srcOrd="0" destOrd="0" presId="urn:microsoft.com/office/officeart/2018/2/layout/IconVerticalSolidList"/>
    <dgm:cxn modelId="{5B81541E-49E3-4F58-82BD-06CF11C53D60}" type="presParOf" srcId="{E2850106-FED7-4159-A769-C8537B5E6BB6}" destId="{F57DDC56-D27E-4E41-99C0-1509AAFD4AC9}" srcOrd="1" destOrd="0" presId="urn:microsoft.com/office/officeart/2018/2/layout/IconVerticalSolidList"/>
    <dgm:cxn modelId="{174DF6AF-CA46-48C5-96D1-D78423A19AED}" type="presParOf" srcId="{E2850106-FED7-4159-A769-C8537B5E6BB6}" destId="{A67BAB9D-88A4-4DDB-A724-0E8956208A3A}" srcOrd="2" destOrd="0" presId="urn:microsoft.com/office/officeart/2018/2/layout/IconVerticalSolidList"/>
    <dgm:cxn modelId="{C7B67FD6-796C-4F92-968D-F0762BB9ED3A}" type="presParOf" srcId="{E2850106-FED7-4159-A769-C8537B5E6BB6}" destId="{3ACA2AF7-4925-4E60-AE96-00E736510215}" srcOrd="3" destOrd="0" presId="urn:microsoft.com/office/officeart/2018/2/layout/IconVerticalSolidList"/>
    <dgm:cxn modelId="{A0B2045C-A395-460A-82B8-743B3C897595}" type="presParOf" srcId="{004B33A2-2E83-4DF4-AB26-705A598A2E46}" destId="{30630BC2-41A1-4D2B-A73E-241380C55FE0}" srcOrd="1" destOrd="0" presId="urn:microsoft.com/office/officeart/2018/2/layout/IconVerticalSolidList"/>
    <dgm:cxn modelId="{7BB74183-8FE7-4BE0-A7EE-AE251A4BD677}" type="presParOf" srcId="{004B33A2-2E83-4DF4-AB26-705A598A2E46}" destId="{5E043613-7480-4F28-9268-1CCB50328FAA}" srcOrd="2" destOrd="0" presId="urn:microsoft.com/office/officeart/2018/2/layout/IconVerticalSolidList"/>
    <dgm:cxn modelId="{0F6738F3-AF54-4428-800E-07317DCA48E4}" type="presParOf" srcId="{5E043613-7480-4F28-9268-1CCB50328FAA}" destId="{878BEDD8-E7B5-4F54-8642-38CB0B7467B4}" srcOrd="0" destOrd="0" presId="urn:microsoft.com/office/officeart/2018/2/layout/IconVerticalSolidList"/>
    <dgm:cxn modelId="{A5E2F616-826E-4961-A37C-0DBAECAC58D9}" type="presParOf" srcId="{5E043613-7480-4F28-9268-1CCB50328FAA}" destId="{71667095-002C-4246-835F-A36D3AFE72F3}" srcOrd="1" destOrd="0" presId="urn:microsoft.com/office/officeart/2018/2/layout/IconVerticalSolidList"/>
    <dgm:cxn modelId="{7C9F49BB-4672-4CC1-A4B8-7ADF5DA703B5}" type="presParOf" srcId="{5E043613-7480-4F28-9268-1CCB50328FAA}" destId="{640B6A93-B93C-4C3D-8828-04AE57EC6703}" srcOrd="2" destOrd="0" presId="urn:microsoft.com/office/officeart/2018/2/layout/IconVerticalSolidList"/>
    <dgm:cxn modelId="{13144F31-97E6-4FEB-B228-DC6BC7316724}" type="presParOf" srcId="{5E043613-7480-4F28-9268-1CCB50328FAA}" destId="{60030712-3E70-43C4-841E-F4D57958E3C0}" srcOrd="3" destOrd="0" presId="urn:microsoft.com/office/officeart/2018/2/layout/IconVerticalSolidList"/>
    <dgm:cxn modelId="{C74CD459-2D4B-44A9-BA2B-D0C7EF97C5D9}" type="presParOf" srcId="{004B33A2-2E83-4DF4-AB26-705A598A2E46}" destId="{A3B3140A-F194-4C4B-A668-573AA66D0B65}" srcOrd="3" destOrd="0" presId="urn:microsoft.com/office/officeart/2018/2/layout/IconVerticalSolidList"/>
    <dgm:cxn modelId="{B7697A77-E8B9-4719-B5D5-5AEC5DCD12D2}" type="presParOf" srcId="{004B33A2-2E83-4DF4-AB26-705A598A2E46}" destId="{10F9FA12-F75C-499A-A086-50D4751611DD}" srcOrd="4" destOrd="0" presId="urn:microsoft.com/office/officeart/2018/2/layout/IconVerticalSolidList"/>
    <dgm:cxn modelId="{A5A947BA-EB4D-4AE8-B7D7-7A7563BB0B5B}" type="presParOf" srcId="{10F9FA12-F75C-499A-A086-50D4751611DD}" destId="{22DF0FD3-1025-4C42-B8F1-19D3C2338FFF}" srcOrd="0" destOrd="0" presId="urn:microsoft.com/office/officeart/2018/2/layout/IconVerticalSolidList"/>
    <dgm:cxn modelId="{F91D0812-1087-45BE-B0B3-A1E624D60412}" type="presParOf" srcId="{10F9FA12-F75C-499A-A086-50D4751611DD}" destId="{B08F60CC-9D40-4AE2-84AA-CB435E49FF64}" srcOrd="1" destOrd="0" presId="urn:microsoft.com/office/officeart/2018/2/layout/IconVerticalSolidList"/>
    <dgm:cxn modelId="{859A1C2E-02AC-4E11-B965-3A975C30B952}" type="presParOf" srcId="{10F9FA12-F75C-499A-A086-50D4751611DD}" destId="{CC869A5B-0DED-4554-BE52-C111C0C93285}" srcOrd="2" destOrd="0" presId="urn:microsoft.com/office/officeart/2018/2/layout/IconVerticalSolidList"/>
    <dgm:cxn modelId="{68CEEF79-4886-41C7-9C48-351C9062F7E3}" type="presParOf" srcId="{10F9FA12-F75C-499A-A086-50D4751611DD}" destId="{15EAED6C-DCC1-4970-8FCF-8EA45D1100A9}" srcOrd="3" destOrd="0" presId="urn:microsoft.com/office/officeart/2018/2/layout/IconVerticalSolidList"/>
    <dgm:cxn modelId="{E00A7146-0AFA-4BAB-A0E6-DDA7563779BF}" type="presParOf" srcId="{004B33A2-2E83-4DF4-AB26-705A598A2E46}" destId="{192F04D4-6EE1-4150-BCA6-3F221DEC6977}" srcOrd="5" destOrd="0" presId="urn:microsoft.com/office/officeart/2018/2/layout/IconVerticalSolidList"/>
    <dgm:cxn modelId="{BA3680D1-54D7-4CED-B44F-8B14FE2AF027}" type="presParOf" srcId="{004B33A2-2E83-4DF4-AB26-705A598A2E46}" destId="{511E060C-0876-441A-8F2D-69D3AFD71F5A}" srcOrd="6" destOrd="0" presId="urn:microsoft.com/office/officeart/2018/2/layout/IconVerticalSolidList"/>
    <dgm:cxn modelId="{EEE70A35-A27E-4029-A021-3ACB4214A6DF}" type="presParOf" srcId="{511E060C-0876-441A-8F2D-69D3AFD71F5A}" destId="{316AC265-5DB7-4A38-A71D-1EC243CB1CED}" srcOrd="0" destOrd="0" presId="urn:microsoft.com/office/officeart/2018/2/layout/IconVerticalSolidList"/>
    <dgm:cxn modelId="{B74395F2-B89D-496B-98BC-013C0CD66FA3}" type="presParOf" srcId="{511E060C-0876-441A-8F2D-69D3AFD71F5A}" destId="{413398E0-70DB-4B9F-AE93-5A1ACB03985A}" srcOrd="1" destOrd="0" presId="urn:microsoft.com/office/officeart/2018/2/layout/IconVerticalSolidList"/>
    <dgm:cxn modelId="{807C9276-5FA0-44F5-BD7E-9ACDA7EDCEAE}" type="presParOf" srcId="{511E060C-0876-441A-8F2D-69D3AFD71F5A}" destId="{F63F3494-706C-47F1-B1F3-F2A61E5782E5}" srcOrd="2" destOrd="0" presId="urn:microsoft.com/office/officeart/2018/2/layout/IconVerticalSolidList"/>
    <dgm:cxn modelId="{9E0EDDF0-4156-4092-BB0E-2A06854EDA02}" type="presParOf" srcId="{511E060C-0876-441A-8F2D-69D3AFD71F5A}" destId="{86262CA8-AA14-45C8-B88B-17A5592D9BEC}" srcOrd="3" destOrd="0" presId="urn:microsoft.com/office/officeart/2018/2/layout/IconVerticalSolidList"/>
    <dgm:cxn modelId="{1BBE237C-702D-43A6-B02C-08D81368B433}" type="presParOf" srcId="{004B33A2-2E83-4DF4-AB26-705A598A2E46}" destId="{1B1570CC-7CB1-45DC-B508-028C0D02C644}" srcOrd="7" destOrd="0" presId="urn:microsoft.com/office/officeart/2018/2/layout/IconVerticalSolidList"/>
    <dgm:cxn modelId="{D2C54059-7EE9-4885-88AB-6F9E7FEE83B7}" type="presParOf" srcId="{004B33A2-2E83-4DF4-AB26-705A598A2E46}" destId="{69D39A5B-1BF4-444D-8191-C3EFDC7145FC}" srcOrd="8" destOrd="0" presId="urn:microsoft.com/office/officeart/2018/2/layout/IconVerticalSolidList"/>
    <dgm:cxn modelId="{77AF3671-0A10-42D7-A031-2569B645A1A3}" type="presParOf" srcId="{69D39A5B-1BF4-444D-8191-C3EFDC7145FC}" destId="{843C93EB-5C64-450C-BD0A-F71A372BA07B}" srcOrd="0" destOrd="0" presId="urn:microsoft.com/office/officeart/2018/2/layout/IconVerticalSolidList"/>
    <dgm:cxn modelId="{F7087114-0880-4AB9-A867-F4BB01DD0E0F}" type="presParOf" srcId="{69D39A5B-1BF4-444D-8191-C3EFDC7145FC}" destId="{775E294C-873B-4DD4-816E-32E4C552691C}" srcOrd="1" destOrd="0" presId="urn:microsoft.com/office/officeart/2018/2/layout/IconVerticalSolidList"/>
    <dgm:cxn modelId="{A07BAC04-9F06-4681-8380-9355EA8AE831}" type="presParOf" srcId="{69D39A5B-1BF4-444D-8191-C3EFDC7145FC}" destId="{58B4BCBB-080F-4AA5-BC7A-4C96804D28FC}" srcOrd="2" destOrd="0" presId="urn:microsoft.com/office/officeart/2018/2/layout/IconVerticalSolidList"/>
    <dgm:cxn modelId="{4350805E-366D-4AC5-909F-91FC85689483}" type="presParOf" srcId="{69D39A5B-1BF4-444D-8191-C3EFDC7145FC}" destId="{51877216-B5E5-420D-99F1-1D8C83BFF8CD}" srcOrd="3" destOrd="0" presId="urn:microsoft.com/office/officeart/2018/2/layout/IconVerticalSolidList"/>
    <dgm:cxn modelId="{21B5304F-CBC4-4102-8C5C-E0AD66BF3888}" type="presParOf" srcId="{004B33A2-2E83-4DF4-AB26-705A598A2E46}" destId="{B6F8791A-D8D0-4ACF-9227-488D0EFC69F9}" srcOrd="9" destOrd="0" presId="urn:microsoft.com/office/officeart/2018/2/layout/IconVerticalSolidList"/>
    <dgm:cxn modelId="{5F88C76C-178C-4BB7-8754-619A331ECCCE}" type="presParOf" srcId="{004B33A2-2E83-4DF4-AB26-705A598A2E46}" destId="{31FAB898-B085-4A11-B993-F60F3805CB5F}" srcOrd="10" destOrd="0" presId="urn:microsoft.com/office/officeart/2018/2/layout/IconVerticalSolidList"/>
    <dgm:cxn modelId="{D68B79CF-832B-41A2-BB5E-1220D1C2AAC4}" type="presParOf" srcId="{31FAB898-B085-4A11-B993-F60F3805CB5F}" destId="{9E50BD6B-8073-4E7A-B1FD-BB876370EAEB}" srcOrd="0" destOrd="0" presId="urn:microsoft.com/office/officeart/2018/2/layout/IconVerticalSolidList"/>
    <dgm:cxn modelId="{5A7990EB-C12A-493F-92BC-57EE1181409B}" type="presParOf" srcId="{31FAB898-B085-4A11-B993-F60F3805CB5F}" destId="{24250468-E632-45A8-A834-FDCD99E95ADD}" srcOrd="1" destOrd="0" presId="urn:microsoft.com/office/officeart/2018/2/layout/IconVerticalSolidList"/>
    <dgm:cxn modelId="{D4EC0186-334D-49C4-90BA-F734C9CC4B15}" type="presParOf" srcId="{31FAB898-B085-4A11-B993-F60F3805CB5F}" destId="{B2755007-D0D5-4B61-B1C4-F7DC5B5D8A92}" srcOrd="2" destOrd="0" presId="urn:microsoft.com/office/officeart/2018/2/layout/IconVerticalSolidList"/>
    <dgm:cxn modelId="{6A7F2903-2DB0-4E17-BC6D-CE89C076FE32}" type="presParOf" srcId="{31FAB898-B085-4A11-B993-F60F3805CB5F}" destId="{B1C73C64-E78B-4939-A80A-ED14CA36A5C0}" srcOrd="3" destOrd="0" presId="urn:microsoft.com/office/officeart/2018/2/layout/IconVerticalSolidList"/>
    <dgm:cxn modelId="{EA6A9BC7-5F47-4746-AD2D-51F034E1DB8E}" type="presParOf" srcId="{004B33A2-2E83-4DF4-AB26-705A598A2E46}" destId="{8783A6E0-7DDC-484D-9804-D5C53F6EB0F3}" srcOrd="11" destOrd="0" presId="urn:microsoft.com/office/officeart/2018/2/layout/IconVerticalSolidList"/>
    <dgm:cxn modelId="{A8D46C77-81FA-48F6-9B3C-8A7F5A4F0BED}" type="presParOf" srcId="{004B33A2-2E83-4DF4-AB26-705A598A2E46}" destId="{7804889A-366D-44C7-95BD-DD91B3863C09}" srcOrd="12" destOrd="0" presId="urn:microsoft.com/office/officeart/2018/2/layout/IconVerticalSolidList"/>
    <dgm:cxn modelId="{83F2DD3D-0233-4B4F-A232-D2869D8B1F4B}" type="presParOf" srcId="{7804889A-366D-44C7-95BD-DD91B3863C09}" destId="{ED9215D5-A12F-4B1A-9333-DB2A2E4DB5AF}" srcOrd="0" destOrd="0" presId="urn:microsoft.com/office/officeart/2018/2/layout/IconVerticalSolidList"/>
    <dgm:cxn modelId="{DCE327E3-3625-4DAC-80BA-1A46AB091E94}" type="presParOf" srcId="{7804889A-366D-44C7-95BD-DD91B3863C09}" destId="{93B1EE40-95E0-40C0-9E98-EC97E9633A3F}" srcOrd="1" destOrd="0" presId="urn:microsoft.com/office/officeart/2018/2/layout/IconVerticalSolidList"/>
    <dgm:cxn modelId="{896E0BD0-5EE2-4988-8968-7ADDC3206508}" type="presParOf" srcId="{7804889A-366D-44C7-95BD-DD91B3863C09}" destId="{43FAC9A5-1786-416D-BD8A-2BB71310443A}" srcOrd="2" destOrd="0" presId="urn:microsoft.com/office/officeart/2018/2/layout/IconVerticalSolidList"/>
    <dgm:cxn modelId="{D87E02B3-6627-4DA4-BF9A-A7651BE249FA}" type="presParOf" srcId="{7804889A-366D-44C7-95BD-DD91B3863C09}" destId="{54AC4A7A-F1EB-4B72-A070-E1489D62132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B71387-EA11-46D0-9338-7F1302A9BFFF}">
      <dsp:nvSpPr>
        <dsp:cNvPr id="0" name=""/>
        <dsp:cNvSpPr/>
      </dsp:nvSpPr>
      <dsp:spPr>
        <a:xfrm>
          <a:off x="0" y="371"/>
          <a:ext cx="10515600" cy="51183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7DDC56-D27E-4E41-99C0-1509AAFD4AC9}">
      <dsp:nvSpPr>
        <dsp:cNvPr id="0" name=""/>
        <dsp:cNvSpPr/>
      </dsp:nvSpPr>
      <dsp:spPr>
        <a:xfrm>
          <a:off x="154829" y="115534"/>
          <a:ext cx="281509" cy="2815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CA2AF7-4925-4E60-AE96-00E736510215}">
      <dsp:nvSpPr>
        <dsp:cNvPr id="0" name=""/>
        <dsp:cNvSpPr/>
      </dsp:nvSpPr>
      <dsp:spPr>
        <a:xfrm>
          <a:off x="591168" y="371"/>
          <a:ext cx="9924431" cy="51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69" tIns="54169" rIns="54169" bIns="54169" numCol="1" spcCol="1270" anchor="ctr" anchorCtr="0">
          <a:noAutofit/>
        </a:bodyPr>
        <a:lstStyle/>
        <a:p>
          <a:pPr marL="0" lvl="0" indent="0" algn="l" defTabSz="711200">
            <a:lnSpc>
              <a:spcPct val="100000"/>
            </a:lnSpc>
            <a:spcBef>
              <a:spcPct val="0"/>
            </a:spcBef>
            <a:spcAft>
              <a:spcPct val="35000"/>
            </a:spcAft>
            <a:buNone/>
          </a:pPr>
          <a:r>
            <a:rPr lang="en-US" sz="1600" kern="1200" dirty="0"/>
            <a:t>Play Calming Music</a:t>
          </a:r>
        </a:p>
      </dsp:txBody>
      <dsp:txXfrm>
        <a:off x="591168" y="371"/>
        <a:ext cx="9924431" cy="511834"/>
      </dsp:txXfrm>
    </dsp:sp>
    <dsp:sp modelId="{878BEDD8-E7B5-4F54-8642-38CB0B7467B4}">
      <dsp:nvSpPr>
        <dsp:cNvPr id="0" name=""/>
        <dsp:cNvSpPr/>
      </dsp:nvSpPr>
      <dsp:spPr>
        <a:xfrm>
          <a:off x="0" y="640165"/>
          <a:ext cx="10515600" cy="51183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667095-002C-4246-835F-A36D3AFE72F3}">
      <dsp:nvSpPr>
        <dsp:cNvPr id="0" name=""/>
        <dsp:cNvSpPr/>
      </dsp:nvSpPr>
      <dsp:spPr>
        <a:xfrm>
          <a:off x="154829" y="755327"/>
          <a:ext cx="281509" cy="28150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030712-3E70-43C4-841E-F4D57958E3C0}">
      <dsp:nvSpPr>
        <dsp:cNvPr id="0" name=""/>
        <dsp:cNvSpPr/>
      </dsp:nvSpPr>
      <dsp:spPr>
        <a:xfrm>
          <a:off x="591168" y="640165"/>
          <a:ext cx="9924431" cy="51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69" tIns="54169" rIns="54169" bIns="54169" numCol="1" spcCol="1270" anchor="ctr" anchorCtr="0">
          <a:noAutofit/>
        </a:bodyPr>
        <a:lstStyle/>
        <a:p>
          <a:pPr marL="0" lvl="0" indent="0" algn="l" defTabSz="711200">
            <a:lnSpc>
              <a:spcPct val="100000"/>
            </a:lnSpc>
            <a:spcBef>
              <a:spcPct val="0"/>
            </a:spcBef>
            <a:spcAft>
              <a:spcPct val="35000"/>
            </a:spcAft>
            <a:buNone/>
          </a:pPr>
          <a:r>
            <a:rPr lang="en-US" sz="1600" kern="1200"/>
            <a:t>Invite and include guests in your family prayers and scripture study</a:t>
          </a:r>
        </a:p>
      </dsp:txBody>
      <dsp:txXfrm>
        <a:off x="591168" y="640165"/>
        <a:ext cx="9924431" cy="511834"/>
      </dsp:txXfrm>
    </dsp:sp>
    <dsp:sp modelId="{22DF0FD3-1025-4C42-B8F1-19D3C2338FFF}">
      <dsp:nvSpPr>
        <dsp:cNvPr id="0" name=""/>
        <dsp:cNvSpPr/>
      </dsp:nvSpPr>
      <dsp:spPr>
        <a:xfrm>
          <a:off x="0" y="1279958"/>
          <a:ext cx="10515600" cy="51183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8F60CC-9D40-4AE2-84AA-CB435E49FF64}">
      <dsp:nvSpPr>
        <dsp:cNvPr id="0" name=""/>
        <dsp:cNvSpPr/>
      </dsp:nvSpPr>
      <dsp:spPr>
        <a:xfrm>
          <a:off x="154829" y="1395121"/>
          <a:ext cx="281509" cy="28150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EAED6C-DCC1-4970-8FCF-8EA45D1100A9}">
      <dsp:nvSpPr>
        <dsp:cNvPr id="0" name=""/>
        <dsp:cNvSpPr/>
      </dsp:nvSpPr>
      <dsp:spPr>
        <a:xfrm>
          <a:off x="591168" y="1279958"/>
          <a:ext cx="9924431" cy="51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69" tIns="54169" rIns="54169" bIns="54169" numCol="1" spcCol="1270" anchor="ctr" anchorCtr="0">
          <a:noAutofit/>
        </a:bodyPr>
        <a:lstStyle/>
        <a:p>
          <a:pPr marL="0" lvl="0" indent="0" algn="l" defTabSz="711200">
            <a:lnSpc>
              <a:spcPct val="100000"/>
            </a:lnSpc>
            <a:spcBef>
              <a:spcPct val="0"/>
            </a:spcBef>
            <a:spcAft>
              <a:spcPct val="35000"/>
            </a:spcAft>
            <a:buNone/>
          </a:pPr>
          <a:r>
            <a:rPr lang="en-US" sz="1600" kern="1200"/>
            <a:t>Go for a walk or exercise</a:t>
          </a:r>
        </a:p>
      </dsp:txBody>
      <dsp:txXfrm>
        <a:off x="591168" y="1279958"/>
        <a:ext cx="9924431" cy="511834"/>
      </dsp:txXfrm>
    </dsp:sp>
    <dsp:sp modelId="{316AC265-5DB7-4A38-A71D-1EC243CB1CED}">
      <dsp:nvSpPr>
        <dsp:cNvPr id="0" name=""/>
        <dsp:cNvSpPr/>
      </dsp:nvSpPr>
      <dsp:spPr>
        <a:xfrm>
          <a:off x="0" y="1919751"/>
          <a:ext cx="10515600" cy="51183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3398E0-70DB-4B9F-AE93-5A1ACB03985A}">
      <dsp:nvSpPr>
        <dsp:cNvPr id="0" name=""/>
        <dsp:cNvSpPr/>
      </dsp:nvSpPr>
      <dsp:spPr>
        <a:xfrm>
          <a:off x="154829" y="2034914"/>
          <a:ext cx="281509" cy="28150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262CA8-AA14-45C8-B88B-17A5592D9BEC}">
      <dsp:nvSpPr>
        <dsp:cNvPr id="0" name=""/>
        <dsp:cNvSpPr/>
      </dsp:nvSpPr>
      <dsp:spPr>
        <a:xfrm>
          <a:off x="591168" y="1919751"/>
          <a:ext cx="9924431" cy="51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69" tIns="54169" rIns="54169" bIns="54169" numCol="1" spcCol="1270" anchor="ctr" anchorCtr="0">
          <a:noAutofit/>
        </a:bodyPr>
        <a:lstStyle/>
        <a:p>
          <a:pPr marL="0" lvl="0" indent="0" algn="l" defTabSz="711200">
            <a:lnSpc>
              <a:spcPct val="100000"/>
            </a:lnSpc>
            <a:spcBef>
              <a:spcPct val="0"/>
            </a:spcBef>
            <a:spcAft>
              <a:spcPct val="35000"/>
            </a:spcAft>
            <a:buNone/>
          </a:pPr>
          <a:r>
            <a:rPr lang="en-US" sz="1600" kern="1200" dirty="0"/>
            <a:t>Utilize outdoor resources:  Parks, Trails, Sport equipment, walk on the grass barefoot.</a:t>
          </a:r>
        </a:p>
      </dsp:txBody>
      <dsp:txXfrm>
        <a:off x="591168" y="1919751"/>
        <a:ext cx="9924431" cy="511834"/>
      </dsp:txXfrm>
    </dsp:sp>
    <dsp:sp modelId="{843C93EB-5C64-450C-BD0A-F71A372BA07B}">
      <dsp:nvSpPr>
        <dsp:cNvPr id="0" name=""/>
        <dsp:cNvSpPr/>
      </dsp:nvSpPr>
      <dsp:spPr>
        <a:xfrm>
          <a:off x="0" y="2559544"/>
          <a:ext cx="10515600" cy="51183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5E294C-873B-4DD4-816E-32E4C552691C}">
      <dsp:nvSpPr>
        <dsp:cNvPr id="0" name=""/>
        <dsp:cNvSpPr/>
      </dsp:nvSpPr>
      <dsp:spPr>
        <a:xfrm>
          <a:off x="154829" y="2674707"/>
          <a:ext cx="281509" cy="28150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877216-B5E5-420D-99F1-1D8C83BFF8CD}">
      <dsp:nvSpPr>
        <dsp:cNvPr id="0" name=""/>
        <dsp:cNvSpPr/>
      </dsp:nvSpPr>
      <dsp:spPr>
        <a:xfrm>
          <a:off x="591168" y="2559544"/>
          <a:ext cx="9924431" cy="51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69" tIns="54169" rIns="54169" bIns="54169" numCol="1" spcCol="1270" anchor="ctr" anchorCtr="0">
          <a:noAutofit/>
        </a:bodyPr>
        <a:lstStyle/>
        <a:p>
          <a:pPr marL="0" lvl="0" indent="0" algn="l" defTabSz="711200">
            <a:lnSpc>
              <a:spcPct val="100000"/>
            </a:lnSpc>
            <a:spcBef>
              <a:spcPct val="0"/>
            </a:spcBef>
            <a:spcAft>
              <a:spcPct val="35000"/>
            </a:spcAft>
            <a:buNone/>
          </a:pPr>
          <a:r>
            <a:rPr lang="en-US" sz="1600" kern="1200" dirty="0"/>
            <a:t>Take Time for Yourself:  Read a book, draw, craft, play musical instrument, journal, family history work, nap </a:t>
          </a:r>
        </a:p>
      </dsp:txBody>
      <dsp:txXfrm>
        <a:off x="591168" y="2559544"/>
        <a:ext cx="9924431" cy="511834"/>
      </dsp:txXfrm>
    </dsp:sp>
    <dsp:sp modelId="{9E50BD6B-8073-4E7A-B1FD-BB876370EAEB}">
      <dsp:nvSpPr>
        <dsp:cNvPr id="0" name=""/>
        <dsp:cNvSpPr/>
      </dsp:nvSpPr>
      <dsp:spPr>
        <a:xfrm>
          <a:off x="0" y="3199338"/>
          <a:ext cx="10515600" cy="51183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50468-E632-45A8-A834-FDCD99E95ADD}">
      <dsp:nvSpPr>
        <dsp:cNvPr id="0" name=""/>
        <dsp:cNvSpPr/>
      </dsp:nvSpPr>
      <dsp:spPr>
        <a:xfrm>
          <a:off x="154829" y="3314501"/>
          <a:ext cx="281509" cy="28150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C73C64-E78B-4939-A80A-ED14CA36A5C0}">
      <dsp:nvSpPr>
        <dsp:cNvPr id="0" name=""/>
        <dsp:cNvSpPr/>
      </dsp:nvSpPr>
      <dsp:spPr>
        <a:xfrm>
          <a:off x="591168" y="3199338"/>
          <a:ext cx="9924431" cy="51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69" tIns="54169" rIns="54169" bIns="54169" numCol="1" spcCol="1270" anchor="ctr" anchorCtr="0">
          <a:noAutofit/>
        </a:bodyPr>
        <a:lstStyle/>
        <a:p>
          <a:pPr marL="0" lvl="0" indent="0" algn="l" defTabSz="711200">
            <a:lnSpc>
              <a:spcPct val="100000"/>
            </a:lnSpc>
            <a:spcBef>
              <a:spcPct val="0"/>
            </a:spcBef>
            <a:spcAft>
              <a:spcPct val="35000"/>
            </a:spcAft>
            <a:buNone/>
          </a:pPr>
          <a:r>
            <a:rPr lang="en-US" sz="1600" kern="1200"/>
            <a:t>Meditation or breathing exercises</a:t>
          </a:r>
        </a:p>
      </dsp:txBody>
      <dsp:txXfrm>
        <a:off x="591168" y="3199338"/>
        <a:ext cx="9924431" cy="511834"/>
      </dsp:txXfrm>
    </dsp:sp>
    <dsp:sp modelId="{ED9215D5-A12F-4B1A-9333-DB2A2E4DB5AF}">
      <dsp:nvSpPr>
        <dsp:cNvPr id="0" name=""/>
        <dsp:cNvSpPr/>
      </dsp:nvSpPr>
      <dsp:spPr>
        <a:xfrm>
          <a:off x="0" y="3839131"/>
          <a:ext cx="10515600" cy="51183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B1EE40-95E0-40C0-9E98-EC97E9633A3F}">
      <dsp:nvSpPr>
        <dsp:cNvPr id="0" name=""/>
        <dsp:cNvSpPr/>
      </dsp:nvSpPr>
      <dsp:spPr>
        <a:xfrm>
          <a:off x="154829" y="3954294"/>
          <a:ext cx="281509" cy="281509"/>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AC4A7A-F1EB-4B72-A070-E1489D62132E}">
      <dsp:nvSpPr>
        <dsp:cNvPr id="0" name=""/>
        <dsp:cNvSpPr/>
      </dsp:nvSpPr>
      <dsp:spPr>
        <a:xfrm>
          <a:off x="591168" y="3839131"/>
          <a:ext cx="9924431" cy="51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69" tIns="54169" rIns="54169" bIns="54169" numCol="1" spcCol="1270" anchor="ctr" anchorCtr="0">
          <a:noAutofit/>
        </a:bodyPr>
        <a:lstStyle/>
        <a:p>
          <a:pPr marL="0" lvl="0" indent="0" algn="l" defTabSz="711200">
            <a:lnSpc>
              <a:spcPct val="100000"/>
            </a:lnSpc>
            <a:spcBef>
              <a:spcPct val="0"/>
            </a:spcBef>
            <a:spcAft>
              <a:spcPct val="35000"/>
            </a:spcAft>
            <a:buNone/>
          </a:pPr>
          <a:r>
            <a:rPr lang="en-US" sz="1600" kern="1200" dirty="0"/>
            <a:t>Call a friend, go on a soda run, talk with others experiencing the same type of things</a:t>
          </a:r>
        </a:p>
      </dsp:txBody>
      <dsp:txXfrm>
        <a:off x="591168" y="3839131"/>
        <a:ext cx="9924431" cy="51183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DF83-76B0-9175-3E30-810C5285AE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86CC29-4BE5-83FD-A904-98BE0F2BF2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83ACBB6-C5BC-96B0-672E-98BCCDA67CB6}"/>
              </a:ext>
            </a:extLst>
          </p:cNvPr>
          <p:cNvSpPr>
            <a:spLocks noGrp="1"/>
          </p:cNvSpPr>
          <p:nvPr>
            <p:ph type="dt" sz="half" idx="10"/>
          </p:nvPr>
        </p:nvSpPr>
        <p:spPr/>
        <p:txBody>
          <a:bodyPr/>
          <a:lstStyle/>
          <a:p>
            <a:fld id="{EC0EB4CF-D51F-4403-B79A-BCB3D904418D}" type="datetimeFigureOut">
              <a:rPr lang="en-US" smtClean="0"/>
              <a:t>10/4/2023</a:t>
            </a:fld>
            <a:endParaRPr lang="en-US"/>
          </a:p>
        </p:txBody>
      </p:sp>
      <p:sp>
        <p:nvSpPr>
          <p:cNvPr id="5" name="Footer Placeholder 4">
            <a:extLst>
              <a:ext uri="{FF2B5EF4-FFF2-40B4-BE49-F238E27FC236}">
                <a16:creationId xmlns:a16="http://schemas.microsoft.com/office/drawing/2014/main" id="{6CE1AD64-DDA3-CE9B-3145-A695241BF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3C61EC-FED9-66BC-83AF-3138A3A58822}"/>
              </a:ext>
            </a:extLst>
          </p:cNvPr>
          <p:cNvSpPr>
            <a:spLocks noGrp="1"/>
          </p:cNvSpPr>
          <p:nvPr>
            <p:ph type="sldNum" sz="quarter" idx="12"/>
          </p:nvPr>
        </p:nvSpPr>
        <p:spPr/>
        <p:txBody>
          <a:bodyPr/>
          <a:lstStyle/>
          <a:p>
            <a:fld id="{1A3CD96A-EF49-4A2F-AAC0-2EC4049E58A7}" type="slidenum">
              <a:rPr lang="en-US" smtClean="0"/>
              <a:t>‹#›</a:t>
            </a:fld>
            <a:endParaRPr lang="en-US"/>
          </a:p>
        </p:txBody>
      </p:sp>
    </p:spTree>
    <p:extLst>
      <p:ext uri="{BB962C8B-B14F-4D97-AF65-F5344CB8AC3E}">
        <p14:creationId xmlns:p14="http://schemas.microsoft.com/office/powerpoint/2010/main" val="709196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0F586-10AA-EC32-E4BE-B37F45D88D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8B937B-4173-3D2C-4B20-6381C7AE8DD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5F4C9-3B41-9B48-ECE8-FFDEBC7A1526}"/>
              </a:ext>
            </a:extLst>
          </p:cNvPr>
          <p:cNvSpPr>
            <a:spLocks noGrp="1"/>
          </p:cNvSpPr>
          <p:nvPr>
            <p:ph type="dt" sz="half" idx="10"/>
          </p:nvPr>
        </p:nvSpPr>
        <p:spPr/>
        <p:txBody>
          <a:bodyPr/>
          <a:lstStyle/>
          <a:p>
            <a:fld id="{EC0EB4CF-D51F-4403-B79A-BCB3D904418D}" type="datetimeFigureOut">
              <a:rPr lang="en-US" smtClean="0"/>
              <a:t>10/4/2023</a:t>
            </a:fld>
            <a:endParaRPr lang="en-US"/>
          </a:p>
        </p:txBody>
      </p:sp>
      <p:sp>
        <p:nvSpPr>
          <p:cNvPr id="5" name="Footer Placeholder 4">
            <a:extLst>
              <a:ext uri="{FF2B5EF4-FFF2-40B4-BE49-F238E27FC236}">
                <a16:creationId xmlns:a16="http://schemas.microsoft.com/office/drawing/2014/main" id="{CF35EEBD-7003-5132-7274-CEE4F92749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CA4ACB-D781-8E0C-CFE6-40FD009614C4}"/>
              </a:ext>
            </a:extLst>
          </p:cNvPr>
          <p:cNvSpPr>
            <a:spLocks noGrp="1"/>
          </p:cNvSpPr>
          <p:nvPr>
            <p:ph type="sldNum" sz="quarter" idx="12"/>
          </p:nvPr>
        </p:nvSpPr>
        <p:spPr/>
        <p:txBody>
          <a:bodyPr/>
          <a:lstStyle/>
          <a:p>
            <a:fld id="{1A3CD96A-EF49-4A2F-AAC0-2EC4049E58A7}" type="slidenum">
              <a:rPr lang="en-US" smtClean="0"/>
              <a:t>‹#›</a:t>
            </a:fld>
            <a:endParaRPr lang="en-US"/>
          </a:p>
        </p:txBody>
      </p:sp>
    </p:spTree>
    <p:extLst>
      <p:ext uri="{BB962C8B-B14F-4D97-AF65-F5344CB8AC3E}">
        <p14:creationId xmlns:p14="http://schemas.microsoft.com/office/powerpoint/2010/main" val="911116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97D71C-99E9-D75C-FE03-CCECD1F105C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31B1F0-AD78-9F84-CAA5-E9B85CE9F6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2795BE-96E2-FD89-1CC5-C8CA9EBFA548}"/>
              </a:ext>
            </a:extLst>
          </p:cNvPr>
          <p:cNvSpPr>
            <a:spLocks noGrp="1"/>
          </p:cNvSpPr>
          <p:nvPr>
            <p:ph type="dt" sz="half" idx="10"/>
          </p:nvPr>
        </p:nvSpPr>
        <p:spPr/>
        <p:txBody>
          <a:bodyPr/>
          <a:lstStyle/>
          <a:p>
            <a:fld id="{EC0EB4CF-D51F-4403-B79A-BCB3D904418D}" type="datetimeFigureOut">
              <a:rPr lang="en-US" smtClean="0"/>
              <a:t>10/4/2023</a:t>
            </a:fld>
            <a:endParaRPr lang="en-US"/>
          </a:p>
        </p:txBody>
      </p:sp>
      <p:sp>
        <p:nvSpPr>
          <p:cNvPr id="5" name="Footer Placeholder 4">
            <a:extLst>
              <a:ext uri="{FF2B5EF4-FFF2-40B4-BE49-F238E27FC236}">
                <a16:creationId xmlns:a16="http://schemas.microsoft.com/office/drawing/2014/main" id="{1C6D2AA5-A6F3-1FE8-0640-767F5B379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FF132B-3F27-17BD-E82E-42E34E3DA733}"/>
              </a:ext>
            </a:extLst>
          </p:cNvPr>
          <p:cNvSpPr>
            <a:spLocks noGrp="1"/>
          </p:cNvSpPr>
          <p:nvPr>
            <p:ph type="sldNum" sz="quarter" idx="12"/>
          </p:nvPr>
        </p:nvSpPr>
        <p:spPr/>
        <p:txBody>
          <a:bodyPr/>
          <a:lstStyle/>
          <a:p>
            <a:fld id="{1A3CD96A-EF49-4A2F-AAC0-2EC4049E58A7}" type="slidenum">
              <a:rPr lang="en-US" smtClean="0"/>
              <a:t>‹#›</a:t>
            </a:fld>
            <a:endParaRPr lang="en-US"/>
          </a:p>
        </p:txBody>
      </p:sp>
    </p:spTree>
    <p:extLst>
      <p:ext uri="{BB962C8B-B14F-4D97-AF65-F5344CB8AC3E}">
        <p14:creationId xmlns:p14="http://schemas.microsoft.com/office/powerpoint/2010/main" val="534308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3"/>
          <p:cNvSpPr>
            <a:spLocks noGrp="1"/>
          </p:cNvSpPr>
          <p:nvPr>
            <p:ph type="dt" sz="half" idx="10"/>
          </p:nvPr>
        </p:nvSpPr>
        <p:spPr/>
        <p:txBody>
          <a:bodyPr/>
          <a:lstStyle/>
          <a:p>
            <a:fld id="{EC0EB4CF-D51F-4403-B79A-BCB3D904418D}" type="datetimeFigureOut">
              <a:rPr lang="en-US" smtClean="0"/>
              <a:t>10/4/2023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3CD96A-EF49-4A2F-AAC0-2EC4049E58A7}" type="slidenum">
              <a:rPr lang="en-US" smtClean="0"/>
              <a:t>‹#›</a:t>
            </a:fld>
            <a:endParaRPr lang="en-US"/>
          </a:p>
        </p:txBody>
      </p:sp>
    </p:spTree>
    <p:extLst>
      <p:ext uri="{BB962C8B-B14F-4D97-AF65-F5344CB8AC3E}">
        <p14:creationId xmlns:p14="http://schemas.microsoft.com/office/powerpoint/2010/main" val="3552369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8A841-F99A-E4F4-F27C-8384E44AA0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17FAD4-8285-70D4-F65B-9595E91C2B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84F877-772C-02CE-9996-96E5E26CD88F}"/>
              </a:ext>
            </a:extLst>
          </p:cNvPr>
          <p:cNvSpPr>
            <a:spLocks noGrp="1"/>
          </p:cNvSpPr>
          <p:nvPr>
            <p:ph type="dt" sz="half" idx="10"/>
          </p:nvPr>
        </p:nvSpPr>
        <p:spPr/>
        <p:txBody>
          <a:bodyPr/>
          <a:lstStyle/>
          <a:p>
            <a:fld id="{EC0EB4CF-D51F-4403-B79A-BCB3D904418D}" type="datetimeFigureOut">
              <a:rPr lang="en-US" smtClean="0"/>
              <a:t>10/4/2023</a:t>
            </a:fld>
            <a:endParaRPr lang="en-US"/>
          </a:p>
        </p:txBody>
      </p:sp>
      <p:sp>
        <p:nvSpPr>
          <p:cNvPr id="5" name="Footer Placeholder 4">
            <a:extLst>
              <a:ext uri="{FF2B5EF4-FFF2-40B4-BE49-F238E27FC236}">
                <a16:creationId xmlns:a16="http://schemas.microsoft.com/office/drawing/2014/main" id="{CFCC92F4-9690-5CBB-F481-7A1A727E8F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10E069-7A55-22A1-1DEC-BEFFA4924EF2}"/>
              </a:ext>
            </a:extLst>
          </p:cNvPr>
          <p:cNvSpPr>
            <a:spLocks noGrp="1"/>
          </p:cNvSpPr>
          <p:nvPr>
            <p:ph type="sldNum" sz="quarter" idx="12"/>
          </p:nvPr>
        </p:nvSpPr>
        <p:spPr/>
        <p:txBody>
          <a:bodyPr/>
          <a:lstStyle/>
          <a:p>
            <a:fld id="{1A3CD96A-EF49-4A2F-AAC0-2EC4049E58A7}" type="slidenum">
              <a:rPr lang="en-US" smtClean="0"/>
              <a:t>‹#›</a:t>
            </a:fld>
            <a:endParaRPr lang="en-US"/>
          </a:p>
        </p:txBody>
      </p:sp>
    </p:spTree>
    <p:extLst>
      <p:ext uri="{BB962C8B-B14F-4D97-AF65-F5344CB8AC3E}">
        <p14:creationId xmlns:p14="http://schemas.microsoft.com/office/powerpoint/2010/main" val="1813597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8E666-5496-D595-7F9A-E34B353649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F616360-DAB4-B4ED-AA44-D6A94565F2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66BC9E-6E00-11AC-48E1-E9832C0FB5AF}"/>
              </a:ext>
            </a:extLst>
          </p:cNvPr>
          <p:cNvSpPr>
            <a:spLocks noGrp="1"/>
          </p:cNvSpPr>
          <p:nvPr>
            <p:ph type="dt" sz="half" idx="10"/>
          </p:nvPr>
        </p:nvSpPr>
        <p:spPr/>
        <p:txBody>
          <a:bodyPr/>
          <a:lstStyle/>
          <a:p>
            <a:fld id="{EC0EB4CF-D51F-4403-B79A-BCB3D904418D}" type="datetimeFigureOut">
              <a:rPr lang="en-US" smtClean="0"/>
              <a:t>10/4/2023</a:t>
            </a:fld>
            <a:endParaRPr lang="en-US"/>
          </a:p>
        </p:txBody>
      </p:sp>
      <p:sp>
        <p:nvSpPr>
          <p:cNvPr id="5" name="Footer Placeholder 4">
            <a:extLst>
              <a:ext uri="{FF2B5EF4-FFF2-40B4-BE49-F238E27FC236}">
                <a16:creationId xmlns:a16="http://schemas.microsoft.com/office/drawing/2014/main" id="{E5DB9402-EB8B-91DA-9818-81AC9EAC1E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67BFD8-60DF-B375-FB7E-CB5C0C2F2403}"/>
              </a:ext>
            </a:extLst>
          </p:cNvPr>
          <p:cNvSpPr>
            <a:spLocks noGrp="1"/>
          </p:cNvSpPr>
          <p:nvPr>
            <p:ph type="sldNum" sz="quarter" idx="12"/>
          </p:nvPr>
        </p:nvSpPr>
        <p:spPr/>
        <p:txBody>
          <a:bodyPr/>
          <a:lstStyle/>
          <a:p>
            <a:fld id="{1A3CD96A-EF49-4A2F-AAC0-2EC4049E58A7}" type="slidenum">
              <a:rPr lang="en-US" smtClean="0"/>
              <a:t>‹#›</a:t>
            </a:fld>
            <a:endParaRPr lang="en-US"/>
          </a:p>
        </p:txBody>
      </p:sp>
    </p:spTree>
    <p:extLst>
      <p:ext uri="{BB962C8B-B14F-4D97-AF65-F5344CB8AC3E}">
        <p14:creationId xmlns:p14="http://schemas.microsoft.com/office/powerpoint/2010/main" val="812128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09FDA-6E96-4EB8-BAEC-2CAF3046C9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0641BB-AC9A-CE4B-4DC3-A1581DACD8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F4372C1-6A58-A05B-224C-D00792F70C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F9306F-28F8-0DF8-C763-7CDB22475261}"/>
              </a:ext>
            </a:extLst>
          </p:cNvPr>
          <p:cNvSpPr>
            <a:spLocks noGrp="1"/>
          </p:cNvSpPr>
          <p:nvPr>
            <p:ph type="dt" sz="half" idx="10"/>
          </p:nvPr>
        </p:nvSpPr>
        <p:spPr/>
        <p:txBody>
          <a:bodyPr/>
          <a:lstStyle/>
          <a:p>
            <a:fld id="{EC0EB4CF-D51F-4403-B79A-BCB3D904418D}" type="datetimeFigureOut">
              <a:rPr lang="en-US" smtClean="0"/>
              <a:t>10/4/2023</a:t>
            </a:fld>
            <a:endParaRPr lang="en-US"/>
          </a:p>
        </p:txBody>
      </p:sp>
      <p:sp>
        <p:nvSpPr>
          <p:cNvPr id="6" name="Footer Placeholder 5">
            <a:extLst>
              <a:ext uri="{FF2B5EF4-FFF2-40B4-BE49-F238E27FC236}">
                <a16:creationId xmlns:a16="http://schemas.microsoft.com/office/drawing/2014/main" id="{C5B2C71A-64D0-8918-B39D-2F64525C93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505194-8575-E2D5-EB34-7A389BD9DA65}"/>
              </a:ext>
            </a:extLst>
          </p:cNvPr>
          <p:cNvSpPr>
            <a:spLocks noGrp="1"/>
          </p:cNvSpPr>
          <p:nvPr>
            <p:ph type="sldNum" sz="quarter" idx="12"/>
          </p:nvPr>
        </p:nvSpPr>
        <p:spPr/>
        <p:txBody>
          <a:bodyPr/>
          <a:lstStyle/>
          <a:p>
            <a:fld id="{1A3CD96A-EF49-4A2F-AAC0-2EC4049E58A7}" type="slidenum">
              <a:rPr lang="en-US" smtClean="0"/>
              <a:t>‹#›</a:t>
            </a:fld>
            <a:endParaRPr lang="en-US"/>
          </a:p>
        </p:txBody>
      </p:sp>
    </p:spTree>
    <p:extLst>
      <p:ext uri="{BB962C8B-B14F-4D97-AF65-F5344CB8AC3E}">
        <p14:creationId xmlns:p14="http://schemas.microsoft.com/office/powerpoint/2010/main" val="3245515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2C168-942C-7BDE-E14D-9CB014FA512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3B14B6-8DD0-B116-059B-59981259C5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A69BB0-6261-B2BF-3160-734C32A7BB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6E09FE-42AF-0C5A-2455-2885BD3365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81B585-E8BF-34F4-6D69-30B49C8589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B019FC-BE3C-1626-88A6-FDBB335BF7C4}"/>
              </a:ext>
            </a:extLst>
          </p:cNvPr>
          <p:cNvSpPr>
            <a:spLocks noGrp="1"/>
          </p:cNvSpPr>
          <p:nvPr>
            <p:ph type="dt" sz="half" idx="10"/>
          </p:nvPr>
        </p:nvSpPr>
        <p:spPr/>
        <p:txBody>
          <a:bodyPr/>
          <a:lstStyle/>
          <a:p>
            <a:fld id="{EC0EB4CF-D51F-4403-B79A-BCB3D904418D}" type="datetimeFigureOut">
              <a:rPr lang="en-US" smtClean="0"/>
              <a:t>10/4/2023</a:t>
            </a:fld>
            <a:endParaRPr lang="en-US"/>
          </a:p>
        </p:txBody>
      </p:sp>
      <p:sp>
        <p:nvSpPr>
          <p:cNvPr id="8" name="Footer Placeholder 7">
            <a:extLst>
              <a:ext uri="{FF2B5EF4-FFF2-40B4-BE49-F238E27FC236}">
                <a16:creationId xmlns:a16="http://schemas.microsoft.com/office/drawing/2014/main" id="{2D37650C-756F-6B75-14DE-8AA15725FF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2612AE2-28A4-8385-7184-16C82DCA53DA}"/>
              </a:ext>
            </a:extLst>
          </p:cNvPr>
          <p:cNvSpPr>
            <a:spLocks noGrp="1"/>
          </p:cNvSpPr>
          <p:nvPr>
            <p:ph type="sldNum" sz="quarter" idx="12"/>
          </p:nvPr>
        </p:nvSpPr>
        <p:spPr/>
        <p:txBody>
          <a:bodyPr/>
          <a:lstStyle/>
          <a:p>
            <a:fld id="{1A3CD96A-EF49-4A2F-AAC0-2EC4049E58A7}" type="slidenum">
              <a:rPr lang="en-US" smtClean="0"/>
              <a:t>‹#›</a:t>
            </a:fld>
            <a:endParaRPr lang="en-US"/>
          </a:p>
        </p:txBody>
      </p:sp>
    </p:spTree>
    <p:extLst>
      <p:ext uri="{BB962C8B-B14F-4D97-AF65-F5344CB8AC3E}">
        <p14:creationId xmlns:p14="http://schemas.microsoft.com/office/powerpoint/2010/main" val="303530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1B7F5-1F52-5759-9E09-02F8A59AA6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1052C2-AFA6-29DA-4DDE-6051C4DCE522}"/>
              </a:ext>
            </a:extLst>
          </p:cNvPr>
          <p:cNvSpPr>
            <a:spLocks noGrp="1"/>
          </p:cNvSpPr>
          <p:nvPr>
            <p:ph type="dt" sz="half" idx="10"/>
          </p:nvPr>
        </p:nvSpPr>
        <p:spPr/>
        <p:txBody>
          <a:bodyPr/>
          <a:lstStyle/>
          <a:p>
            <a:fld id="{EC0EB4CF-D51F-4403-B79A-BCB3D904418D}" type="datetimeFigureOut">
              <a:rPr lang="en-US" smtClean="0"/>
              <a:t>10/4/2023</a:t>
            </a:fld>
            <a:endParaRPr lang="en-US"/>
          </a:p>
        </p:txBody>
      </p:sp>
      <p:sp>
        <p:nvSpPr>
          <p:cNvPr id="4" name="Footer Placeholder 3">
            <a:extLst>
              <a:ext uri="{FF2B5EF4-FFF2-40B4-BE49-F238E27FC236}">
                <a16:creationId xmlns:a16="http://schemas.microsoft.com/office/drawing/2014/main" id="{619683E7-D062-4987-B25E-627737DD4F2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40531FA-5560-8811-97CD-6A1EBECCC076}"/>
              </a:ext>
            </a:extLst>
          </p:cNvPr>
          <p:cNvSpPr>
            <a:spLocks noGrp="1"/>
          </p:cNvSpPr>
          <p:nvPr>
            <p:ph type="sldNum" sz="quarter" idx="12"/>
          </p:nvPr>
        </p:nvSpPr>
        <p:spPr/>
        <p:txBody>
          <a:bodyPr/>
          <a:lstStyle/>
          <a:p>
            <a:fld id="{1A3CD96A-EF49-4A2F-AAC0-2EC4049E58A7}" type="slidenum">
              <a:rPr lang="en-US" smtClean="0"/>
              <a:t>‹#›</a:t>
            </a:fld>
            <a:endParaRPr lang="en-US"/>
          </a:p>
        </p:txBody>
      </p:sp>
    </p:spTree>
    <p:extLst>
      <p:ext uri="{BB962C8B-B14F-4D97-AF65-F5344CB8AC3E}">
        <p14:creationId xmlns:p14="http://schemas.microsoft.com/office/powerpoint/2010/main" val="1263906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AB020F-8CB2-5FF1-F348-D9454FAEB769}"/>
              </a:ext>
            </a:extLst>
          </p:cNvPr>
          <p:cNvSpPr>
            <a:spLocks noGrp="1"/>
          </p:cNvSpPr>
          <p:nvPr>
            <p:ph type="dt" sz="half" idx="10"/>
          </p:nvPr>
        </p:nvSpPr>
        <p:spPr/>
        <p:txBody>
          <a:bodyPr/>
          <a:lstStyle/>
          <a:p>
            <a:fld id="{EC0EB4CF-D51F-4403-B79A-BCB3D904418D}" type="datetimeFigureOut">
              <a:rPr lang="en-US" smtClean="0"/>
              <a:t>10/4/2023</a:t>
            </a:fld>
            <a:endParaRPr lang="en-US"/>
          </a:p>
        </p:txBody>
      </p:sp>
      <p:sp>
        <p:nvSpPr>
          <p:cNvPr id="3" name="Footer Placeholder 2">
            <a:extLst>
              <a:ext uri="{FF2B5EF4-FFF2-40B4-BE49-F238E27FC236}">
                <a16:creationId xmlns:a16="http://schemas.microsoft.com/office/drawing/2014/main" id="{029390E7-976C-9DFF-1A46-4D1B2465E9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BB89B8-44EF-6CE7-9107-2662630B4479}"/>
              </a:ext>
            </a:extLst>
          </p:cNvPr>
          <p:cNvSpPr>
            <a:spLocks noGrp="1"/>
          </p:cNvSpPr>
          <p:nvPr>
            <p:ph type="sldNum" sz="quarter" idx="12"/>
          </p:nvPr>
        </p:nvSpPr>
        <p:spPr/>
        <p:txBody>
          <a:bodyPr/>
          <a:lstStyle/>
          <a:p>
            <a:fld id="{1A3CD96A-EF49-4A2F-AAC0-2EC4049E58A7}" type="slidenum">
              <a:rPr lang="en-US" smtClean="0"/>
              <a:t>‹#›</a:t>
            </a:fld>
            <a:endParaRPr lang="en-US"/>
          </a:p>
        </p:txBody>
      </p:sp>
    </p:spTree>
    <p:extLst>
      <p:ext uri="{BB962C8B-B14F-4D97-AF65-F5344CB8AC3E}">
        <p14:creationId xmlns:p14="http://schemas.microsoft.com/office/powerpoint/2010/main" val="2611507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E0863-D74D-49ED-C519-189C1FFC90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C9E0BC-D5B9-E85F-5718-E100E7804C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559E16-91B3-A99F-AF64-06616A9241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F3F528-C7EC-1BCD-4D10-3F28FB902EEC}"/>
              </a:ext>
            </a:extLst>
          </p:cNvPr>
          <p:cNvSpPr>
            <a:spLocks noGrp="1"/>
          </p:cNvSpPr>
          <p:nvPr>
            <p:ph type="dt" sz="half" idx="10"/>
          </p:nvPr>
        </p:nvSpPr>
        <p:spPr/>
        <p:txBody>
          <a:bodyPr/>
          <a:lstStyle/>
          <a:p>
            <a:fld id="{EC0EB4CF-D51F-4403-B79A-BCB3D904418D}" type="datetimeFigureOut">
              <a:rPr lang="en-US" smtClean="0"/>
              <a:t>10/4/2023</a:t>
            </a:fld>
            <a:endParaRPr lang="en-US"/>
          </a:p>
        </p:txBody>
      </p:sp>
      <p:sp>
        <p:nvSpPr>
          <p:cNvPr id="6" name="Footer Placeholder 5">
            <a:extLst>
              <a:ext uri="{FF2B5EF4-FFF2-40B4-BE49-F238E27FC236}">
                <a16:creationId xmlns:a16="http://schemas.microsoft.com/office/drawing/2014/main" id="{8796A9CF-17F7-836B-EA28-46216976A3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3DC8B2-CD7B-1D4C-D503-135EAD38C9B5}"/>
              </a:ext>
            </a:extLst>
          </p:cNvPr>
          <p:cNvSpPr>
            <a:spLocks noGrp="1"/>
          </p:cNvSpPr>
          <p:nvPr>
            <p:ph type="sldNum" sz="quarter" idx="12"/>
          </p:nvPr>
        </p:nvSpPr>
        <p:spPr/>
        <p:txBody>
          <a:bodyPr/>
          <a:lstStyle/>
          <a:p>
            <a:fld id="{1A3CD96A-EF49-4A2F-AAC0-2EC4049E58A7}" type="slidenum">
              <a:rPr lang="en-US" smtClean="0"/>
              <a:t>‹#›</a:t>
            </a:fld>
            <a:endParaRPr lang="en-US"/>
          </a:p>
        </p:txBody>
      </p:sp>
    </p:spTree>
    <p:extLst>
      <p:ext uri="{BB962C8B-B14F-4D97-AF65-F5344CB8AC3E}">
        <p14:creationId xmlns:p14="http://schemas.microsoft.com/office/powerpoint/2010/main" val="60680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53954-EF5D-7A69-1FF6-068290AF18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17F426-E662-D08B-B628-94B90A33FE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8D73533-A03E-A6D8-8551-1FB3674D6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94492F-719A-3ABB-3640-5AEECC281FE4}"/>
              </a:ext>
            </a:extLst>
          </p:cNvPr>
          <p:cNvSpPr>
            <a:spLocks noGrp="1"/>
          </p:cNvSpPr>
          <p:nvPr>
            <p:ph type="dt" sz="half" idx="10"/>
          </p:nvPr>
        </p:nvSpPr>
        <p:spPr/>
        <p:txBody>
          <a:bodyPr/>
          <a:lstStyle/>
          <a:p>
            <a:fld id="{EC0EB4CF-D51F-4403-B79A-BCB3D904418D}" type="datetimeFigureOut">
              <a:rPr lang="en-US" smtClean="0"/>
              <a:t>10/4/2023</a:t>
            </a:fld>
            <a:endParaRPr lang="en-US"/>
          </a:p>
        </p:txBody>
      </p:sp>
      <p:sp>
        <p:nvSpPr>
          <p:cNvPr id="6" name="Footer Placeholder 5">
            <a:extLst>
              <a:ext uri="{FF2B5EF4-FFF2-40B4-BE49-F238E27FC236}">
                <a16:creationId xmlns:a16="http://schemas.microsoft.com/office/drawing/2014/main" id="{AB894192-B0C1-4FED-DC74-39C9B6C5EB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F58FE0-0F66-7FDD-36FB-4CB5B61DDC2F}"/>
              </a:ext>
            </a:extLst>
          </p:cNvPr>
          <p:cNvSpPr>
            <a:spLocks noGrp="1"/>
          </p:cNvSpPr>
          <p:nvPr>
            <p:ph type="sldNum" sz="quarter" idx="12"/>
          </p:nvPr>
        </p:nvSpPr>
        <p:spPr/>
        <p:txBody>
          <a:bodyPr/>
          <a:lstStyle/>
          <a:p>
            <a:fld id="{1A3CD96A-EF49-4A2F-AAC0-2EC4049E58A7}" type="slidenum">
              <a:rPr lang="en-US" smtClean="0"/>
              <a:t>‹#›</a:t>
            </a:fld>
            <a:endParaRPr lang="en-US"/>
          </a:p>
        </p:txBody>
      </p:sp>
    </p:spTree>
    <p:extLst>
      <p:ext uri="{BB962C8B-B14F-4D97-AF65-F5344CB8AC3E}">
        <p14:creationId xmlns:p14="http://schemas.microsoft.com/office/powerpoint/2010/main" val="2488701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B8621F-2668-E010-C20F-FEE635528C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1CB6A7E-7FEF-91F5-BEFB-0514AD08D9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A38C9F-A7B4-9010-D59A-F5031FA4D6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0EB4CF-D51F-4403-B79A-BCB3D904418D}" type="datetimeFigureOut">
              <a:rPr lang="en-US" smtClean="0"/>
              <a:t>10/4/2023</a:t>
            </a:fld>
            <a:endParaRPr lang="en-US"/>
          </a:p>
        </p:txBody>
      </p:sp>
      <p:sp>
        <p:nvSpPr>
          <p:cNvPr id="5" name="Footer Placeholder 4">
            <a:extLst>
              <a:ext uri="{FF2B5EF4-FFF2-40B4-BE49-F238E27FC236}">
                <a16:creationId xmlns:a16="http://schemas.microsoft.com/office/drawing/2014/main" id="{62F33AA9-DE3D-66DC-3C98-7865BCFE82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95932EB-1D10-4BB9-4BA7-80E9A5B385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3CD96A-EF49-4A2F-AAC0-2EC4049E58A7}" type="slidenum">
              <a:rPr lang="en-US" smtClean="0"/>
              <a:t>‹#›</a:t>
            </a:fld>
            <a:endParaRPr lang="en-US"/>
          </a:p>
        </p:txBody>
      </p:sp>
    </p:spTree>
    <p:extLst>
      <p:ext uri="{BB962C8B-B14F-4D97-AF65-F5344CB8AC3E}">
        <p14:creationId xmlns:p14="http://schemas.microsoft.com/office/powerpoint/2010/main" val="768703224"/>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hyperlink" Target="http://www.churchofjesuschrist.org/" TargetMode="External"/><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18" descr="Two people holding each other's hands">
            <a:extLst>
              <a:ext uri="{FF2B5EF4-FFF2-40B4-BE49-F238E27FC236}">
                <a16:creationId xmlns:a16="http://schemas.microsoft.com/office/drawing/2014/main" id="{0B0EA4C7-F6DF-0C46-958B-A839AA760532}"/>
              </a:ext>
            </a:extLst>
          </p:cNvPr>
          <p:cNvPicPr>
            <a:picLocks noChangeAspect="1"/>
          </p:cNvPicPr>
          <p:nvPr/>
        </p:nvPicPr>
        <p:blipFill rotWithShape="1">
          <a:blip r:embed="rId2"/>
          <a:srcRect t="7664" b="8067"/>
          <a:stretch/>
        </p:blipFill>
        <p:spPr>
          <a:xfrm>
            <a:off x="-3047" y="10"/>
            <a:ext cx="12191999" cy="6857990"/>
          </a:xfrm>
          <a:prstGeom prst="rect">
            <a:avLst/>
          </a:prstGeom>
        </p:spPr>
      </p:pic>
      <p:sp>
        <p:nvSpPr>
          <p:cNvPr id="5" name="Title 4">
            <a:extLst>
              <a:ext uri="{FF2B5EF4-FFF2-40B4-BE49-F238E27FC236}">
                <a16:creationId xmlns:a16="http://schemas.microsoft.com/office/drawing/2014/main" id="{8BF14607-3563-CEB5-1257-AEADD2A142BD}"/>
              </a:ext>
            </a:extLst>
          </p:cNvPr>
          <p:cNvSpPr>
            <a:spLocks noGrp="1"/>
          </p:cNvSpPr>
          <p:nvPr>
            <p:ph type="title"/>
          </p:nvPr>
        </p:nvSpPr>
        <p:spPr>
          <a:xfrm>
            <a:off x="646111" y="452718"/>
            <a:ext cx="10926764" cy="1400530"/>
          </a:xfrm>
        </p:spPr>
        <p:txBody>
          <a:bodyPr>
            <a:normAutofit fontScale="90000"/>
          </a:bodyPr>
          <a:lstStyle/>
          <a:p>
            <a:r>
              <a:rPr lang="en-US" sz="7200" b="1" dirty="0">
                <a:solidFill>
                  <a:srgbClr val="FFFFFF"/>
                </a:solidFill>
                <a:latin typeface="Amasis MT Pro Black" panose="02040A04050005020304" pitchFamily="18" charset="0"/>
              </a:rPr>
              <a:t>Displaced Victim Care</a:t>
            </a:r>
            <a:br>
              <a:rPr lang="en-US" sz="4400" dirty="0">
                <a:solidFill>
                  <a:srgbClr val="FFFFFF"/>
                </a:solidFill>
              </a:rPr>
            </a:br>
            <a:endParaRPr lang="en-US" dirty="0"/>
          </a:p>
        </p:txBody>
      </p:sp>
    </p:spTree>
    <p:extLst>
      <p:ext uri="{BB962C8B-B14F-4D97-AF65-F5344CB8AC3E}">
        <p14:creationId xmlns:p14="http://schemas.microsoft.com/office/powerpoint/2010/main" val="939508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6" name="Picture 5" descr="A close-up of a form&#10;&#10;Description automatically generated">
            <a:extLst>
              <a:ext uri="{FF2B5EF4-FFF2-40B4-BE49-F238E27FC236}">
                <a16:creationId xmlns:a16="http://schemas.microsoft.com/office/drawing/2014/main" id="{E629FE7A-817B-04A2-8A66-E643293226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396" y="0"/>
            <a:ext cx="5297805" cy="6858000"/>
          </a:xfrm>
          <a:prstGeom prst="rect">
            <a:avLst/>
          </a:prstGeom>
        </p:spPr>
      </p:pic>
      <p:cxnSp>
        <p:nvCxnSpPr>
          <p:cNvPr id="14" name="Straight Connector 13">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527800"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BCF4C40-7E00-357E-4188-A4EAA9037B1F}"/>
              </a:ext>
            </a:extLst>
          </p:cNvPr>
          <p:cNvSpPr txBox="1"/>
          <p:nvPr/>
        </p:nvSpPr>
        <p:spPr>
          <a:xfrm>
            <a:off x="6527800" y="1909192"/>
            <a:ext cx="4713997" cy="364771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800" dirty="0">
                <a:solidFill>
                  <a:schemeClr val="bg1"/>
                </a:solidFill>
                <a:hlinkClick r:id="rId3"/>
              </a:rPr>
              <a:t>www.churchofjesuschrist.org</a:t>
            </a:r>
            <a:r>
              <a:rPr lang="en-US" sz="2800" dirty="0">
                <a:solidFill>
                  <a:schemeClr val="bg1"/>
                </a:solidFill>
              </a:rPr>
              <a:t> Facing Challenges A Self-Help Guide Embrace the Future with Faith. Ensign Nov 2020</a:t>
            </a:r>
          </a:p>
        </p:txBody>
      </p:sp>
      <p:cxnSp>
        <p:nvCxnSpPr>
          <p:cNvPr id="16" name="Straight Connector 15">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527800"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9437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6" name="Freeform: Shape 15">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4F43B17-6340-7067-733B-85E75E200972}"/>
              </a:ext>
            </a:extLst>
          </p:cNvPr>
          <p:cNvSpPr txBox="1"/>
          <p:nvPr/>
        </p:nvSpPr>
        <p:spPr>
          <a:xfrm>
            <a:off x="1262134" y="2357249"/>
            <a:ext cx="5146237" cy="1323439"/>
          </a:xfrm>
          <a:prstGeom prst="rect">
            <a:avLst/>
          </a:prstGeom>
          <a:noFill/>
        </p:spPr>
        <p:txBody>
          <a:bodyPr wrap="square">
            <a:spAutoFit/>
          </a:bodyPr>
          <a:lstStyle/>
          <a:p>
            <a:pPr defTabSz="768096">
              <a:spcAft>
                <a:spcPts val="600"/>
              </a:spcAft>
            </a:pPr>
            <a:r>
              <a:rPr lang="en-US" sz="2000" kern="1200" dirty="0">
                <a:solidFill>
                  <a:schemeClr val="tx1"/>
                </a:solidFill>
                <a:latin typeface="+mn-lt"/>
                <a:ea typeface="+mn-ea"/>
                <a:cs typeface="+mn-cs"/>
              </a:rPr>
              <a:t>Matthew 25:40 And the King shall answer and say unto them, Verily I say unto you, Inasmuch as ye have done it unto one of the least of these my brethren, ye have done it unto me.</a:t>
            </a:r>
            <a:endParaRPr lang="en-US" sz="2000" dirty="0"/>
          </a:p>
        </p:txBody>
      </p:sp>
      <p:sp>
        <p:nvSpPr>
          <p:cNvPr id="5" name="TextBox 4">
            <a:extLst>
              <a:ext uri="{FF2B5EF4-FFF2-40B4-BE49-F238E27FC236}">
                <a16:creationId xmlns:a16="http://schemas.microsoft.com/office/drawing/2014/main" id="{F7D91456-1F89-47CC-6C9A-E8FCCE4A2EFC}"/>
              </a:ext>
            </a:extLst>
          </p:cNvPr>
          <p:cNvSpPr txBox="1"/>
          <p:nvPr/>
        </p:nvSpPr>
        <p:spPr>
          <a:xfrm>
            <a:off x="1262135" y="707103"/>
            <a:ext cx="5146237" cy="1323439"/>
          </a:xfrm>
          <a:prstGeom prst="rect">
            <a:avLst/>
          </a:prstGeom>
          <a:noFill/>
        </p:spPr>
        <p:txBody>
          <a:bodyPr wrap="square">
            <a:spAutoFit/>
          </a:bodyPr>
          <a:lstStyle/>
          <a:p>
            <a:pPr defTabSz="768096">
              <a:spcAft>
                <a:spcPts val="600"/>
              </a:spcAft>
            </a:pPr>
            <a:r>
              <a:rPr lang="en-US" sz="2000" kern="1200" dirty="0">
                <a:solidFill>
                  <a:srgbClr val="000000"/>
                </a:solidFill>
                <a:latin typeface="Ensign:Serif"/>
                <a:ea typeface="+mn-ea"/>
                <a:cs typeface="+mn-cs"/>
              </a:rPr>
              <a:t>Mosiah 2:17 And behold, I tell you these things that ye may learn wisdom; that ye may learn that when ye are in the service of your fellow beings ye are only in the service of your God.</a:t>
            </a:r>
            <a:endParaRPr lang="en-US" sz="2000" dirty="0"/>
          </a:p>
        </p:txBody>
      </p:sp>
      <p:sp>
        <p:nvSpPr>
          <p:cNvPr id="7" name="TextBox 6">
            <a:extLst>
              <a:ext uri="{FF2B5EF4-FFF2-40B4-BE49-F238E27FC236}">
                <a16:creationId xmlns:a16="http://schemas.microsoft.com/office/drawing/2014/main" id="{CF1A1FEE-3EF2-EC88-F808-20C54B8B3E31}"/>
              </a:ext>
            </a:extLst>
          </p:cNvPr>
          <p:cNvSpPr txBox="1"/>
          <p:nvPr/>
        </p:nvSpPr>
        <p:spPr>
          <a:xfrm>
            <a:off x="212437" y="3667873"/>
            <a:ext cx="6858078" cy="1940852"/>
          </a:xfrm>
          <a:prstGeom prst="rect">
            <a:avLst/>
          </a:prstGeom>
          <a:noFill/>
        </p:spPr>
        <p:txBody>
          <a:bodyPr wrap="square">
            <a:spAutoFit/>
          </a:bodyPr>
          <a:lstStyle/>
          <a:p>
            <a:pPr defTabSz="768096">
              <a:spcAft>
                <a:spcPts val="600"/>
              </a:spcAft>
            </a:pPr>
            <a:endParaRPr lang="en-US" sz="1512" kern="1200" dirty="0">
              <a:solidFill>
                <a:schemeClr val="tx1"/>
              </a:solidFill>
              <a:latin typeface="+mn-lt"/>
              <a:ea typeface="+mn-ea"/>
              <a:cs typeface="+mn-cs"/>
            </a:endParaRPr>
          </a:p>
          <a:p>
            <a:pPr defTabSz="768096">
              <a:spcAft>
                <a:spcPts val="600"/>
              </a:spcAft>
            </a:pPr>
            <a:r>
              <a:rPr lang="en-US" sz="1600" kern="1200" dirty="0">
                <a:solidFill>
                  <a:schemeClr val="tx1"/>
                </a:solidFill>
                <a:latin typeface="Copperplate Gothic Bold" panose="020E0705020206020404" pitchFamily="34" charset="0"/>
              </a:rPr>
              <a:t>Christ has no hands but our hands to do His work today</a:t>
            </a:r>
          </a:p>
          <a:p>
            <a:pPr defTabSz="768096">
              <a:spcAft>
                <a:spcPts val="600"/>
              </a:spcAft>
            </a:pPr>
            <a:r>
              <a:rPr lang="en-US" sz="1600" kern="1200" dirty="0">
                <a:solidFill>
                  <a:schemeClr val="tx1"/>
                </a:solidFill>
                <a:latin typeface="Copperplate Gothic Bold" panose="020E0705020206020404" pitchFamily="34" charset="0"/>
              </a:rPr>
              <a:t>He has no feet but our feet to lead men in the way</a:t>
            </a:r>
          </a:p>
          <a:p>
            <a:pPr defTabSz="768096">
              <a:spcAft>
                <a:spcPts val="600"/>
              </a:spcAft>
            </a:pPr>
            <a:r>
              <a:rPr lang="en-US" sz="1600" kern="1200" dirty="0">
                <a:solidFill>
                  <a:schemeClr val="tx1"/>
                </a:solidFill>
                <a:latin typeface="Copperplate Gothic Bold" panose="020E0705020206020404" pitchFamily="34" charset="0"/>
              </a:rPr>
              <a:t>He has no tongue but our tongue to tell men how He died</a:t>
            </a:r>
          </a:p>
          <a:p>
            <a:pPr defTabSz="768096">
              <a:spcAft>
                <a:spcPts val="600"/>
              </a:spcAft>
            </a:pPr>
            <a:r>
              <a:rPr lang="en-US" sz="1600" kern="1200" dirty="0">
                <a:solidFill>
                  <a:schemeClr val="tx1"/>
                </a:solidFill>
                <a:latin typeface="Copperplate Gothic Bold" panose="020E0705020206020404" pitchFamily="34" charset="0"/>
              </a:rPr>
              <a:t>He has no help but our help to bring them to His side. </a:t>
            </a:r>
          </a:p>
          <a:p>
            <a:pPr defTabSz="768096">
              <a:spcAft>
                <a:spcPts val="600"/>
              </a:spcAft>
            </a:pPr>
            <a:r>
              <a:rPr lang="en-US" sz="1600" kern="1200" dirty="0">
                <a:solidFill>
                  <a:schemeClr val="tx1"/>
                </a:solidFill>
                <a:latin typeface="Copperplate Gothic Bold" panose="020E0705020206020404" pitchFamily="34" charset="0"/>
              </a:rPr>
              <a:t>                                     —Annie Johnston Flint</a:t>
            </a:r>
            <a:endParaRPr lang="en-US" sz="1600" dirty="0">
              <a:latin typeface="Copperplate Gothic Bold" panose="020E0705020206020404" pitchFamily="34" charset="0"/>
            </a:endParaRPr>
          </a:p>
        </p:txBody>
      </p:sp>
      <p:pic>
        <p:nvPicPr>
          <p:cNvPr id="8" name="Picture 7">
            <a:extLst>
              <a:ext uri="{FF2B5EF4-FFF2-40B4-BE49-F238E27FC236}">
                <a16:creationId xmlns:a16="http://schemas.microsoft.com/office/drawing/2014/main" id="{3D102C6E-76F8-2F33-9DD1-D1F672693139}"/>
              </a:ext>
            </a:extLst>
          </p:cNvPr>
          <p:cNvPicPr>
            <a:picLocks noChangeAspect="1"/>
          </p:cNvPicPr>
          <p:nvPr/>
        </p:nvPicPr>
        <p:blipFill>
          <a:blip r:embed="rId2"/>
          <a:stretch>
            <a:fillRect/>
          </a:stretch>
        </p:blipFill>
        <p:spPr>
          <a:xfrm>
            <a:off x="7070514" y="104775"/>
            <a:ext cx="4034380" cy="6612792"/>
          </a:xfrm>
          <a:prstGeom prst="rect">
            <a:avLst/>
          </a:prstGeom>
        </p:spPr>
      </p:pic>
    </p:spTree>
    <p:extLst>
      <p:ext uri="{BB962C8B-B14F-4D97-AF65-F5344CB8AC3E}">
        <p14:creationId xmlns:p14="http://schemas.microsoft.com/office/powerpoint/2010/main" val="1018018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A3778BD-CCEF-FFC5-AB92-564A683C8F17}"/>
              </a:ext>
            </a:extLst>
          </p:cNvPr>
          <p:cNvSpPr txBox="1"/>
          <p:nvPr/>
        </p:nvSpPr>
        <p:spPr>
          <a:xfrm>
            <a:off x="5937155" y="441143"/>
            <a:ext cx="4638903" cy="1400530"/>
          </a:xfrm>
          <a:prstGeom prst="rect">
            <a:avLst/>
          </a:prstGeom>
        </p:spPr>
        <p:txBody>
          <a:bodyPr vert="horz" lIns="91440" tIns="45720" rIns="91440" bIns="45720" rtlCol="0" anchor="t">
            <a:normAutofit/>
          </a:bodyPr>
          <a:lstStyle/>
          <a:p>
            <a:pPr>
              <a:spcBef>
                <a:spcPct val="0"/>
              </a:spcBef>
              <a:spcAft>
                <a:spcPts val="600"/>
              </a:spcAft>
            </a:pPr>
            <a:r>
              <a:rPr lang="en-US" sz="6000" u="sng" dirty="0">
                <a:solidFill>
                  <a:schemeClr val="tx2"/>
                </a:solidFill>
                <a:latin typeface="+mj-lt"/>
                <a:ea typeface="+mj-ea"/>
                <a:cs typeface="+mj-cs"/>
              </a:rPr>
              <a:t>Plan of Action</a:t>
            </a:r>
          </a:p>
        </p:txBody>
      </p:sp>
      <p:pic>
        <p:nvPicPr>
          <p:cNvPr id="7" name="Picture 6" descr="Still life wooden spoons in pitcher on kitchen counter">
            <a:extLst>
              <a:ext uri="{FF2B5EF4-FFF2-40B4-BE49-F238E27FC236}">
                <a16:creationId xmlns:a16="http://schemas.microsoft.com/office/drawing/2014/main" id="{67F612E1-665D-434A-32CD-A47FC8C41BE8}"/>
              </a:ext>
            </a:extLst>
          </p:cNvPr>
          <p:cNvPicPr>
            <a:picLocks noChangeAspect="1"/>
          </p:cNvPicPr>
          <p:nvPr/>
        </p:nvPicPr>
        <p:blipFill rotWithShape="1">
          <a:blip r:embed="rId3"/>
          <a:srcRect l="42185" r="9411" b="-1"/>
          <a:stretch/>
        </p:blipFill>
        <p:spPr>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p:spPr>
      </p:pic>
      <p:sp>
        <p:nvSpPr>
          <p:cNvPr id="5" name="TextBox 4">
            <a:extLst>
              <a:ext uri="{FF2B5EF4-FFF2-40B4-BE49-F238E27FC236}">
                <a16:creationId xmlns:a16="http://schemas.microsoft.com/office/drawing/2014/main" id="{05951E96-7803-87CA-8BE6-60FCA97B98D0}"/>
              </a:ext>
            </a:extLst>
          </p:cNvPr>
          <p:cNvSpPr txBox="1"/>
          <p:nvPr/>
        </p:nvSpPr>
        <p:spPr>
          <a:xfrm>
            <a:off x="5901016" y="1355707"/>
            <a:ext cx="5793747" cy="5146693"/>
          </a:xfrm>
          <a:prstGeom prst="rect">
            <a:avLst/>
          </a:prstGeom>
        </p:spPr>
        <p:txBody>
          <a:bodyPr vert="horz" lIns="91440" tIns="45720" rIns="91440" bIns="45720" rtlCol="0">
            <a:noAutofit/>
          </a:bodyPr>
          <a:lstStyle/>
          <a:p>
            <a:pPr marL="285750" indent="-285750">
              <a:spcBef>
                <a:spcPts val="1000"/>
              </a:spcBef>
              <a:buSzPct val="80000"/>
              <a:buFont typeface="Wingdings 3" charset="2"/>
              <a:buChar char=""/>
            </a:pPr>
            <a:r>
              <a:rPr lang="en-US" sz="2400">
                <a:latin typeface="+mj-lt"/>
                <a:ea typeface="+mj-ea"/>
                <a:cs typeface="+mj-cs"/>
              </a:rPr>
              <a:t>Housing – Where can you put people, what kind of sleeping gear do you have, how many diplaced persons could you accommodate.</a:t>
            </a:r>
          </a:p>
          <a:p>
            <a:pPr marL="285750" indent="-285750">
              <a:spcBef>
                <a:spcPts val="1000"/>
              </a:spcBef>
              <a:buSzPct val="80000"/>
              <a:buFont typeface="Wingdings 3" charset="2"/>
              <a:buChar char=""/>
            </a:pPr>
            <a:r>
              <a:rPr lang="en-US" sz="2400">
                <a:latin typeface="+mj-lt"/>
                <a:ea typeface="+mj-ea"/>
                <a:cs typeface="+mj-cs"/>
              </a:rPr>
              <a:t>Food – What to feed large groups of people?  6-8 easy large group meals and equipment to feed that many.</a:t>
            </a:r>
          </a:p>
          <a:p>
            <a:pPr marL="285750" indent="-285750">
              <a:spcBef>
                <a:spcPts val="1000"/>
              </a:spcBef>
              <a:buSzPct val="80000"/>
              <a:buFont typeface="Wingdings 3" charset="2"/>
              <a:buChar char=""/>
            </a:pPr>
            <a:r>
              <a:rPr lang="en-US" sz="2400">
                <a:latin typeface="+mj-lt"/>
                <a:ea typeface="+mj-ea"/>
                <a:cs typeface="+mj-cs"/>
              </a:rPr>
              <a:t>Water – Extra water will be needed for drinking, cooking, cleaning both bodies and clothes.  </a:t>
            </a:r>
          </a:p>
          <a:p>
            <a:pPr marL="285750" indent="-285750">
              <a:spcBef>
                <a:spcPts val="1000"/>
              </a:spcBef>
              <a:buSzPct val="80000"/>
              <a:buFont typeface="Wingdings 3" charset="2"/>
              <a:buChar char=""/>
            </a:pPr>
            <a:r>
              <a:rPr lang="en-US" sz="2400">
                <a:latin typeface="+mj-lt"/>
                <a:ea typeface="+mj-ea"/>
                <a:cs typeface="+mj-cs"/>
              </a:rPr>
              <a:t>Other ideas</a:t>
            </a:r>
            <a:endParaRPr lang="en-US" sz="2400" dirty="0">
              <a:latin typeface="+mj-lt"/>
              <a:ea typeface="+mj-ea"/>
              <a:cs typeface="+mj-cs"/>
            </a:endParaRPr>
          </a:p>
        </p:txBody>
      </p:sp>
      <p:pic>
        <p:nvPicPr>
          <p:cNvPr id="10" name="Picture 9" descr="Man sleeping on hammock">
            <a:extLst>
              <a:ext uri="{FF2B5EF4-FFF2-40B4-BE49-F238E27FC236}">
                <a16:creationId xmlns:a16="http://schemas.microsoft.com/office/drawing/2014/main" id="{569143AB-2D6A-E35B-92E0-2092FAA87C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
            <a:ext cx="5600700" cy="6858000"/>
          </a:xfrm>
          <a:prstGeom prst="rect">
            <a:avLst/>
          </a:prstGeom>
        </p:spPr>
      </p:pic>
    </p:spTree>
    <p:extLst>
      <p:ext uri="{BB962C8B-B14F-4D97-AF65-F5344CB8AC3E}">
        <p14:creationId xmlns:p14="http://schemas.microsoft.com/office/powerpoint/2010/main" val="408462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6F4F5CE-3C54-FC96-B201-08B7E14B3EFF}"/>
              </a:ext>
            </a:extLst>
          </p:cNvPr>
          <p:cNvSpPr>
            <a:spLocks noGrp="1"/>
          </p:cNvSpPr>
          <p:nvPr>
            <p:ph type="title"/>
          </p:nvPr>
        </p:nvSpPr>
        <p:spPr>
          <a:xfrm>
            <a:off x="838200" y="365126"/>
            <a:ext cx="10515600" cy="793116"/>
          </a:xfrm>
        </p:spPr>
        <p:txBody>
          <a:bodyPr/>
          <a:lstStyle/>
          <a:p>
            <a:pPr algn="ctr"/>
            <a:r>
              <a:rPr lang="en-US" b="1" u="sng" dirty="0"/>
              <a:t>Spiritual Preparations</a:t>
            </a:r>
          </a:p>
        </p:txBody>
      </p:sp>
      <p:sp>
        <p:nvSpPr>
          <p:cNvPr id="5" name="Text Placeholder 4">
            <a:extLst>
              <a:ext uri="{FF2B5EF4-FFF2-40B4-BE49-F238E27FC236}">
                <a16:creationId xmlns:a16="http://schemas.microsoft.com/office/drawing/2014/main" id="{36A3B1AA-2CB9-4420-EDB5-9E37CBE68A49}"/>
              </a:ext>
            </a:extLst>
          </p:cNvPr>
          <p:cNvSpPr>
            <a:spLocks noGrp="1"/>
          </p:cNvSpPr>
          <p:nvPr>
            <p:ph type="body" idx="1"/>
          </p:nvPr>
        </p:nvSpPr>
        <p:spPr>
          <a:xfrm>
            <a:off x="318243" y="1276986"/>
            <a:ext cx="3757878" cy="576262"/>
          </a:xfrm>
          <a:solidFill>
            <a:schemeClr val="accent5">
              <a:lumMod val="60000"/>
              <a:lumOff val="40000"/>
            </a:schemeClr>
          </a:solidFill>
        </p:spPr>
        <p:txBody>
          <a:bodyPr/>
          <a:lstStyle/>
          <a:p>
            <a:pPr algn="ctr"/>
            <a:r>
              <a:rPr lang="en-US" sz="2000" dirty="0">
                <a:solidFill>
                  <a:schemeClr val="accent2">
                    <a:lumMod val="75000"/>
                  </a:schemeClr>
                </a:solidFill>
              </a:rPr>
              <a:t>Pay an Honest Tithe and Generous Fast Offering</a:t>
            </a:r>
          </a:p>
        </p:txBody>
      </p:sp>
      <p:sp>
        <p:nvSpPr>
          <p:cNvPr id="8" name="Text Placeholder 7">
            <a:extLst>
              <a:ext uri="{FF2B5EF4-FFF2-40B4-BE49-F238E27FC236}">
                <a16:creationId xmlns:a16="http://schemas.microsoft.com/office/drawing/2014/main" id="{3945872D-8032-73D4-0FB8-CC64D878C3D3}"/>
              </a:ext>
            </a:extLst>
          </p:cNvPr>
          <p:cNvSpPr>
            <a:spLocks noGrp="1"/>
          </p:cNvSpPr>
          <p:nvPr>
            <p:ph type="body" sz="half" idx="15"/>
          </p:nvPr>
        </p:nvSpPr>
        <p:spPr>
          <a:xfrm>
            <a:off x="318243" y="1971994"/>
            <a:ext cx="3757878" cy="4539642"/>
          </a:xfrm>
          <a:solidFill>
            <a:schemeClr val="bg2"/>
          </a:solidFill>
        </p:spPr>
        <p:txBody>
          <a:bodyPr>
            <a:noAutofit/>
          </a:bodyPr>
          <a:lstStyle/>
          <a:p>
            <a:r>
              <a:rPr lang="en-US" sz="1800" dirty="0">
                <a:latin typeface="Amasis MT Pro Black" panose="02040A04050005020304" pitchFamily="18" charset="0"/>
              </a:rPr>
              <a:t>Malachi 3:10 Bring ye all the tithes into the storehouse, that there may be meat in mine house, and prove me now herewith, saith the Lord of hosts, if I will not open you the windows of heaven, and pour you out a blessing, that there shall not be room enough to receive it. </a:t>
            </a:r>
          </a:p>
          <a:p>
            <a:r>
              <a:rPr lang="en-US" sz="1800" dirty="0">
                <a:latin typeface="Amasis MT Pro Black" panose="02040A04050005020304" pitchFamily="18" charset="0"/>
              </a:rPr>
              <a:t>11 And I will rebuke the devourer for your sakes, and he shall not destroy the fruits of your ground; neither shall your vine cast her fruit before the time in the field, saith the Lord of hosts.</a:t>
            </a:r>
          </a:p>
        </p:txBody>
      </p:sp>
      <p:sp>
        <p:nvSpPr>
          <p:cNvPr id="6" name="Text Placeholder 5">
            <a:extLst>
              <a:ext uri="{FF2B5EF4-FFF2-40B4-BE49-F238E27FC236}">
                <a16:creationId xmlns:a16="http://schemas.microsoft.com/office/drawing/2014/main" id="{21BC1D08-11B5-918A-99A3-77A0C8D7CC06}"/>
              </a:ext>
            </a:extLst>
          </p:cNvPr>
          <p:cNvSpPr>
            <a:spLocks noGrp="1"/>
          </p:cNvSpPr>
          <p:nvPr>
            <p:ph type="body" sz="quarter" idx="3"/>
          </p:nvPr>
        </p:nvSpPr>
        <p:spPr>
          <a:xfrm>
            <a:off x="4398008" y="1276986"/>
            <a:ext cx="3545841" cy="576262"/>
          </a:xfrm>
          <a:solidFill>
            <a:schemeClr val="accent5">
              <a:lumMod val="60000"/>
              <a:lumOff val="40000"/>
            </a:schemeClr>
          </a:solidFill>
        </p:spPr>
        <p:txBody>
          <a:bodyPr/>
          <a:lstStyle/>
          <a:p>
            <a:pPr algn="ctr"/>
            <a:r>
              <a:rPr lang="en-US" dirty="0">
                <a:solidFill>
                  <a:schemeClr val="accent2">
                    <a:lumMod val="75000"/>
                  </a:schemeClr>
                </a:solidFill>
              </a:rPr>
              <a:t>Add Oil to Your Lamp</a:t>
            </a:r>
          </a:p>
        </p:txBody>
      </p:sp>
      <p:sp>
        <p:nvSpPr>
          <p:cNvPr id="9" name="Text Placeholder 8">
            <a:extLst>
              <a:ext uri="{FF2B5EF4-FFF2-40B4-BE49-F238E27FC236}">
                <a16:creationId xmlns:a16="http://schemas.microsoft.com/office/drawing/2014/main" id="{FDE11F7C-BC8F-2D73-D0F4-496AC5DD8BF6}"/>
              </a:ext>
            </a:extLst>
          </p:cNvPr>
          <p:cNvSpPr>
            <a:spLocks noGrp="1"/>
          </p:cNvSpPr>
          <p:nvPr>
            <p:ph type="body" sz="half" idx="16"/>
          </p:nvPr>
        </p:nvSpPr>
        <p:spPr>
          <a:xfrm>
            <a:off x="4360068" y="1971993"/>
            <a:ext cx="3545841" cy="4705898"/>
          </a:xfrm>
          <a:solidFill>
            <a:schemeClr val="bg2"/>
          </a:solidFill>
        </p:spPr>
        <p:txBody>
          <a:bodyPr>
            <a:noAutofit/>
          </a:bodyPr>
          <a:lstStyle/>
          <a:p>
            <a:r>
              <a:rPr lang="en-US" sz="2200" b="0" i="0" dirty="0">
                <a:effectLst/>
                <a:latin typeface="Ensign:Serif"/>
              </a:rPr>
              <a:t>“In that moment every family home evening lesson, scripture study session, prayer of faith offered, blessing given, testimony shared, covenant made and kept, house of the Lord attended, and Sabbath day observed mattered—oh, how it mattered! It was too late to put oil in our lamps. We needed every single drop, and we needed it right now!” Abide the Day in Christ, Sister Amy A. Wright</a:t>
            </a:r>
            <a:endParaRPr lang="en-US" sz="2200" dirty="0"/>
          </a:p>
        </p:txBody>
      </p:sp>
      <p:sp>
        <p:nvSpPr>
          <p:cNvPr id="7" name="Text Placeholder 6">
            <a:extLst>
              <a:ext uri="{FF2B5EF4-FFF2-40B4-BE49-F238E27FC236}">
                <a16:creationId xmlns:a16="http://schemas.microsoft.com/office/drawing/2014/main" id="{CEDC54F6-374B-67FE-06AD-14E477B561C2}"/>
              </a:ext>
            </a:extLst>
          </p:cNvPr>
          <p:cNvSpPr>
            <a:spLocks noGrp="1"/>
          </p:cNvSpPr>
          <p:nvPr>
            <p:ph type="body" sz="quarter" idx="13"/>
          </p:nvPr>
        </p:nvSpPr>
        <p:spPr>
          <a:xfrm>
            <a:off x="8044707" y="1276986"/>
            <a:ext cx="3829050" cy="576262"/>
          </a:xfrm>
          <a:solidFill>
            <a:schemeClr val="accent5">
              <a:lumMod val="60000"/>
              <a:lumOff val="40000"/>
            </a:schemeClr>
          </a:solidFill>
        </p:spPr>
        <p:txBody>
          <a:bodyPr/>
          <a:lstStyle/>
          <a:p>
            <a:pPr algn="ctr"/>
            <a:r>
              <a:rPr lang="en-US" sz="2200" dirty="0">
                <a:solidFill>
                  <a:schemeClr val="accent2">
                    <a:lumMod val="75000"/>
                  </a:schemeClr>
                </a:solidFill>
              </a:rPr>
              <a:t>Live Worthy of the Holy Ghost</a:t>
            </a:r>
          </a:p>
        </p:txBody>
      </p:sp>
      <p:sp>
        <p:nvSpPr>
          <p:cNvPr id="10" name="Text Placeholder 9">
            <a:extLst>
              <a:ext uri="{FF2B5EF4-FFF2-40B4-BE49-F238E27FC236}">
                <a16:creationId xmlns:a16="http://schemas.microsoft.com/office/drawing/2014/main" id="{DEA4AAC3-DF20-D7D2-316F-294FF5C2117E}"/>
              </a:ext>
            </a:extLst>
          </p:cNvPr>
          <p:cNvSpPr>
            <a:spLocks noGrp="1"/>
          </p:cNvSpPr>
          <p:nvPr>
            <p:ph type="body" sz="half" idx="17"/>
          </p:nvPr>
        </p:nvSpPr>
        <p:spPr>
          <a:xfrm>
            <a:off x="8044707" y="1971993"/>
            <a:ext cx="3829050" cy="4790589"/>
          </a:xfrm>
          <a:solidFill>
            <a:schemeClr val="bg2"/>
          </a:solidFill>
        </p:spPr>
        <p:txBody>
          <a:bodyPr>
            <a:noAutofit/>
          </a:bodyPr>
          <a:lstStyle/>
          <a:p>
            <a:r>
              <a:rPr lang="en-US" sz="1800" dirty="0"/>
              <a:t>Nephi said, “And I was led by the Spirit, not knowing beforehand the things which I should do.” I have been encouraged by knowing that Nephi was guided by the Spirit minute by minute through the night on the Lord’s errand. We need, and you will need, the constant companionship of the Holy Ghost.</a:t>
            </a:r>
          </a:p>
          <a:p>
            <a:r>
              <a:rPr lang="en-US" sz="1800" dirty="0"/>
              <a:t>I have learned to follow the counsel of President Nelson to review my life for opportunities to repent. He reminds us, “Daily repentance is the pathway to purity, and purity brings power.”</a:t>
            </a:r>
          </a:p>
          <a:p>
            <a:r>
              <a:rPr lang="en-US" sz="1800" dirty="0"/>
              <a:t>Our Constant Companion, President Henry B. Eyring</a:t>
            </a:r>
          </a:p>
        </p:txBody>
      </p:sp>
    </p:spTree>
    <p:extLst>
      <p:ext uri="{BB962C8B-B14F-4D97-AF65-F5344CB8AC3E}">
        <p14:creationId xmlns:p14="http://schemas.microsoft.com/office/powerpoint/2010/main" val="3232407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CC78E07-FA35-0F1D-A604-29B4FEC1EE4D}"/>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400" b="0" i="0" dirty="0">
                <a:effectLst/>
              </a:rPr>
              <a:t>Mosiah 4:27“And see that these things are done in wisdom and order, for it is not requisite that a man should run faster than he has strength. And again, it is expedient that he should be diligent, that thereby he might win the prize; therefore, all things must be done in order.”</a:t>
            </a:r>
            <a:endParaRPr lang="en-US" sz="2400" dirty="0"/>
          </a:p>
        </p:txBody>
      </p:sp>
      <p:pic>
        <p:nvPicPr>
          <p:cNvPr id="7" name="Picture 6" descr="Paper house in yellow paint wall">
            <a:extLst>
              <a:ext uri="{FF2B5EF4-FFF2-40B4-BE49-F238E27FC236}">
                <a16:creationId xmlns:a16="http://schemas.microsoft.com/office/drawing/2014/main" id="{73A9D91F-F1C8-705C-B910-27F67ADB5205}"/>
              </a:ext>
            </a:extLst>
          </p:cNvPr>
          <p:cNvPicPr>
            <a:picLocks noChangeAspect="1"/>
          </p:cNvPicPr>
          <p:nvPr/>
        </p:nvPicPr>
        <p:blipFill rotWithShape="1">
          <a:blip r:embed="rId2">
            <a:extLst>
              <a:ext uri="{28A0092B-C50C-407E-A947-70E740481C1C}">
                <a14:useLocalDpi xmlns:a14="http://schemas.microsoft.com/office/drawing/2010/main" val="0"/>
              </a:ext>
            </a:extLst>
          </a:blip>
          <a:srcRect l="2220" r="30826"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8" name="TextBox 7">
            <a:extLst>
              <a:ext uri="{FF2B5EF4-FFF2-40B4-BE49-F238E27FC236}">
                <a16:creationId xmlns:a16="http://schemas.microsoft.com/office/drawing/2014/main" id="{33C45ABF-1475-74A3-5794-BBFE9292B016}"/>
              </a:ext>
            </a:extLst>
          </p:cNvPr>
          <p:cNvSpPr txBox="1"/>
          <p:nvPr/>
        </p:nvSpPr>
        <p:spPr>
          <a:xfrm>
            <a:off x="640080" y="1304925"/>
            <a:ext cx="4243589" cy="830997"/>
          </a:xfrm>
          <a:prstGeom prst="rect">
            <a:avLst/>
          </a:prstGeom>
          <a:noFill/>
        </p:spPr>
        <p:txBody>
          <a:bodyPr wrap="square" rtlCol="0">
            <a:spAutoFit/>
          </a:bodyPr>
          <a:lstStyle/>
          <a:p>
            <a:r>
              <a:rPr lang="en-US" sz="4800" dirty="0"/>
              <a:t>House of Order</a:t>
            </a:r>
          </a:p>
        </p:txBody>
      </p:sp>
    </p:spTree>
    <p:extLst>
      <p:ext uri="{BB962C8B-B14F-4D97-AF65-F5344CB8AC3E}">
        <p14:creationId xmlns:p14="http://schemas.microsoft.com/office/powerpoint/2010/main" val="3672014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artoon checklist and pencil">
            <a:extLst>
              <a:ext uri="{FF2B5EF4-FFF2-40B4-BE49-F238E27FC236}">
                <a16:creationId xmlns:a16="http://schemas.microsoft.com/office/drawing/2014/main" id="{E1D816E6-A99B-2C69-747C-9EAE6735398B}"/>
              </a:ext>
            </a:extLst>
          </p:cNvPr>
          <p:cNvPicPr>
            <a:picLocks noChangeAspect="1"/>
          </p:cNvPicPr>
          <p:nvPr/>
        </p:nvPicPr>
        <p:blipFill rotWithShape="1">
          <a:blip r:embed="rId2">
            <a:extLst>
              <a:ext uri="{28A0092B-C50C-407E-A947-70E740481C1C}">
                <a14:useLocalDpi xmlns:a14="http://schemas.microsoft.com/office/drawing/2010/main" val="0"/>
              </a:ext>
            </a:extLst>
          </a:blip>
          <a:srcRect l="23494" r="17339"/>
          <a:stretch/>
        </p:blipFill>
        <p:spPr>
          <a:xfrm>
            <a:off x="-1" y="-2"/>
            <a:ext cx="5410198" cy="6858002"/>
          </a:xfrm>
          <a:prstGeom prst="rect">
            <a:avLst/>
          </a:prstGeom>
        </p:spPr>
      </p:pic>
      <p:sp useBgFill="1">
        <p:nvSpPr>
          <p:cNvPr id="25" name="Rectangle 24">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3E66126-D2C8-6C62-FFB7-9DA1BD7D0FB7}"/>
              </a:ext>
            </a:extLst>
          </p:cNvPr>
          <p:cNvSpPr txBox="1"/>
          <p:nvPr/>
        </p:nvSpPr>
        <p:spPr>
          <a:xfrm>
            <a:off x="6115317" y="405685"/>
            <a:ext cx="5464968" cy="155930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dirty="0">
                <a:latin typeface="+mj-lt"/>
                <a:ea typeface="+mj-ea"/>
                <a:cs typeface="+mj-cs"/>
              </a:rPr>
              <a:t>Set Up Routine and Communicate Often</a:t>
            </a:r>
          </a:p>
        </p:txBody>
      </p:sp>
      <p:sp>
        <p:nvSpPr>
          <p:cNvPr id="8" name="TextBox 7">
            <a:extLst>
              <a:ext uri="{FF2B5EF4-FFF2-40B4-BE49-F238E27FC236}">
                <a16:creationId xmlns:a16="http://schemas.microsoft.com/office/drawing/2014/main" id="{03FCE178-69C4-A3DE-7230-C9FCDDFF9247}"/>
              </a:ext>
            </a:extLst>
          </p:cNvPr>
          <p:cNvSpPr txBox="1"/>
          <p:nvPr/>
        </p:nvSpPr>
        <p:spPr>
          <a:xfrm>
            <a:off x="6115317" y="2370671"/>
            <a:ext cx="5247340" cy="3869407"/>
          </a:xfrm>
          <a:prstGeom prst="rect">
            <a:avLst/>
          </a:prstGeom>
        </p:spPr>
        <p:txBody>
          <a:bodyPr vert="horz" lIns="91440" tIns="45720" rIns="91440" bIns="45720" rtlCol="0" anchor="ctr">
            <a:normAutofit/>
          </a:bodyPr>
          <a:lstStyle/>
          <a:p>
            <a:pPr marL="342900" indent="-228600">
              <a:lnSpc>
                <a:spcPct val="90000"/>
              </a:lnSpc>
              <a:spcAft>
                <a:spcPts val="600"/>
              </a:spcAft>
              <a:buFont typeface="Arial" panose="020B0604020202020204" pitchFamily="34" charset="0"/>
              <a:buChar char="•"/>
            </a:pPr>
            <a:r>
              <a:rPr lang="en-US" sz="2000" dirty="0"/>
              <a:t>Shower Schedule</a:t>
            </a:r>
          </a:p>
          <a:p>
            <a:pPr marL="342900" indent="-228600">
              <a:lnSpc>
                <a:spcPct val="90000"/>
              </a:lnSpc>
              <a:spcAft>
                <a:spcPts val="600"/>
              </a:spcAft>
              <a:buFont typeface="Arial" panose="020B0604020202020204" pitchFamily="34" charset="0"/>
              <a:buChar char="•"/>
            </a:pPr>
            <a:r>
              <a:rPr lang="en-US" sz="2000" dirty="0"/>
              <a:t>Laundry Schedule</a:t>
            </a:r>
          </a:p>
          <a:p>
            <a:pPr marL="342900" indent="-228600">
              <a:lnSpc>
                <a:spcPct val="90000"/>
              </a:lnSpc>
              <a:spcAft>
                <a:spcPts val="600"/>
              </a:spcAft>
              <a:buFont typeface="Arial" panose="020B0604020202020204" pitchFamily="34" charset="0"/>
              <a:buChar char="•"/>
            </a:pPr>
            <a:r>
              <a:rPr lang="en-US" sz="2000" dirty="0"/>
              <a:t>Chore and Cooking Schedule</a:t>
            </a:r>
          </a:p>
          <a:p>
            <a:pPr marL="342900" indent="-228600">
              <a:lnSpc>
                <a:spcPct val="90000"/>
              </a:lnSpc>
              <a:spcAft>
                <a:spcPts val="600"/>
              </a:spcAft>
              <a:buFont typeface="Arial" panose="020B0604020202020204" pitchFamily="34" charset="0"/>
              <a:buChar char="•"/>
            </a:pPr>
            <a:r>
              <a:rPr lang="en-US" sz="2000" dirty="0"/>
              <a:t>Shopping Schedule</a:t>
            </a:r>
          </a:p>
          <a:p>
            <a:pPr marL="342900" indent="-228600">
              <a:lnSpc>
                <a:spcPct val="90000"/>
              </a:lnSpc>
              <a:spcAft>
                <a:spcPts val="600"/>
              </a:spcAft>
              <a:buFont typeface="Arial" panose="020B0604020202020204" pitchFamily="34" charset="0"/>
              <a:buChar char="•"/>
            </a:pPr>
            <a:r>
              <a:rPr lang="en-US" sz="2000" dirty="0"/>
              <a:t>Activity Schedule</a:t>
            </a:r>
          </a:p>
          <a:p>
            <a:pPr marL="342900" indent="-228600">
              <a:lnSpc>
                <a:spcPct val="90000"/>
              </a:lnSpc>
              <a:spcAft>
                <a:spcPts val="600"/>
              </a:spcAft>
              <a:buFont typeface="Arial" panose="020B0604020202020204" pitchFamily="34" charset="0"/>
              <a:buChar char="•"/>
            </a:pPr>
            <a:r>
              <a:rPr lang="en-US" sz="2000" dirty="0"/>
              <a:t>Computer and TV usage and schedule (limit news and social media that can be distressing and overwhelming)</a:t>
            </a:r>
          </a:p>
          <a:p>
            <a:pPr marL="342900" indent="-228600">
              <a:lnSpc>
                <a:spcPct val="90000"/>
              </a:lnSpc>
              <a:spcAft>
                <a:spcPts val="600"/>
              </a:spcAft>
              <a:buFont typeface="Arial" panose="020B0604020202020204" pitchFamily="34" charset="0"/>
              <a:buChar char="•"/>
            </a:pPr>
            <a:r>
              <a:rPr lang="en-US" sz="2000" dirty="0"/>
              <a:t>Car Usage</a:t>
            </a:r>
          </a:p>
          <a:p>
            <a:pPr marL="342900" indent="-228600">
              <a:lnSpc>
                <a:spcPct val="90000"/>
              </a:lnSpc>
              <a:spcAft>
                <a:spcPts val="600"/>
              </a:spcAft>
              <a:buFont typeface="Arial" panose="020B0604020202020204" pitchFamily="34" charset="0"/>
              <a:buChar char="•"/>
            </a:pPr>
            <a:r>
              <a:rPr lang="en-US" sz="2000" dirty="0"/>
              <a:t>Other?</a:t>
            </a:r>
          </a:p>
          <a:p>
            <a:pPr marL="342900"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556259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60AFAAC-EA6C-45A9-9E03-C9C9F019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erson taking book from bookshelf">
            <a:extLst>
              <a:ext uri="{FF2B5EF4-FFF2-40B4-BE49-F238E27FC236}">
                <a16:creationId xmlns:a16="http://schemas.microsoft.com/office/drawing/2014/main" id="{A8B933FD-D16A-F71C-E1F1-3124E4EE6C2E}"/>
              </a:ext>
            </a:extLst>
          </p:cNvPr>
          <p:cNvPicPr>
            <a:picLocks noChangeAspect="1"/>
          </p:cNvPicPr>
          <p:nvPr/>
        </p:nvPicPr>
        <p:blipFill rotWithShape="1">
          <a:blip r:embed="rId2">
            <a:extLst>
              <a:ext uri="{28A0092B-C50C-407E-A947-70E740481C1C}">
                <a14:useLocalDpi xmlns:a14="http://schemas.microsoft.com/office/drawing/2010/main" val="0"/>
              </a:ext>
            </a:extLst>
          </a:blip>
          <a:srcRect l="5580" r="23280" b="-1"/>
          <a:stretch/>
        </p:blipFill>
        <p:spPr>
          <a:xfrm>
            <a:off x="4883022" y="10"/>
            <a:ext cx="7308978" cy="6857990"/>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p:spPr>
      </p:pic>
      <p:sp useBgFill="1">
        <p:nvSpPr>
          <p:cNvPr id="13" name="Freeform: Shape 12">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6857"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0036C6B-F09C-4EAB-AE02-8D056EE74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325"/>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69" y="2195336"/>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 name="TextBox 5">
            <a:extLst>
              <a:ext uri="{FF2B5EF4-FFF2-40B4-BE49-F238E27FC236}">
                <a16:creationId xmlns:a16="http://schemas.microsoft.com/office/drawing/2014/main" id="{3A07E56B-2F86-099C-4190-2CF843653729}"/>
              </a:ext>
            </a:extLst>
          </p:cNvPr>
          <p:cNvSpPr txBox="1"/>
          <p:nvPr/>
        </p:nvSpPr>
        <p:spPr>
          <a:xfrm>
            <a:off x="374904" y="2522949"/>
            <a:ext cx="5065776" cy="3402363"/>
          </a:xfrm>
          <a:prstGeom prst="rect">
            <a:avLst/>
          </a:prstGeom>
        </p:spPr>
        <p:txBody>
          <a:bodyPr vert="horz" lIns="91440" tIns="45720" rIns="91440" bIns="45720" rtlCol="0" anchor="t">
            <a:noAutofit/>
          </a:bodyPr>
          <a:lstStyle/>
          <a:p>
            <a:pPr indent="-228600">
              <a:lnSpc>
                <a:spcPct val="90000"/>
              </a:lnSpc>
              <a:spcAft>
                <a:spcPts val="600"/>
              </a:spcAft>
              <a:buFont typeface="Arial" panose="020B0604020202020204" pitchFamily="34" charset="0"/>
              <a:buChar char="•"/>
            </a:pPr>
            <a:r>
              <a:rPr lang="en-US" sz="3200" dirty="0"/>
              <a:t>Help connect them with resources for them to be successful.  You can be a great listening ear and a comfort but there are many trained professionals who can help.  You don’t have to do it all alone.  </a:t>
            </a:r>
          </a:p>
        </p:txBody>
      </p:sp>
    </p:spTree>
    <p:extLst>
      <p:ext uri="{BB962C8B-B14F-4D97-AF65-F5344CB8AC3E}">
        <p14:creationId xmlns:p14="http://schemas.microsoft.com/office/powerpoint/2010/main" val="3503264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526E0BFB-CDF1-4990-8C11-AC849311E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descr="A light trail using fire">
            <a:extLst>
              <a:ext uri="{FF2B5EF4-FFF2-40B4-BE49-F238E27FC236}">
                <a16:creationId xmlns:a16="http://schemas.microsoft.com/office/drawing/2014/main" id="{63A1A67C-8E7A-0A3C-1FCD-0207DDF933C5}"/>
              </a:ext>
            </a:extLst>
          </p:cNvPr>
          <p:cNvPicPr>
            <a:picLocks noChangeAspect="1"/>
          </p:cNvPicPr>
          <p:nvPr/>
        </p:nvPicPr>
        <p:blipFill rotWithShape="1">
          <a:blip r:embed="rId2"/>
          <a:srcRect l="15022" r="604" b="-1"/>
          <a:stretch/>
        </p:blipFill>
        <p:spPr>
          <a:xfrm>
            <a:off x="-2" y="10"/>
            <a:ext cx="8668512" cy="6857990"/>
          </a:xfrm>
          <a:prstGeom prst="rect">
            <a:avLst/>
          </a:prstGeom>
        </p:spPr>
      </p:pic>
      <p:sp>
        <p:nvSpPr>
          <p:cNvPr id="33" name="Rectangle 32">
            <a:extLst>
              <a:ext uri="{FF2B5EF4-FFF2-40B4-BE49-F238E27FC236}">
                <a16:creationId xmlns:a16="http://schemas.microsoft.com/office/drawing/2014/main" id="{6069A1F8-9BEB-4786-9694-FC48B2D75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88244" y="0"/>
            <a:ext cx="9403756" cy="6858000"/>
          </a:xfrm>
          <a:prstGeom prst="rect">
            <a:avLst/>
          </a:prstGeom>
          <a:gradFill>
            <a:gsLst>
              <a:gs pos="58000">
                <a:schemeClr val="tx1"/>
              </a:gs>
              <a:gs pos="30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587E0A19-3CD3-5D91-C788-F1CA9D7D1E48}"/>
              </a:ext>
            </a:extLst>
          </p:cNvPr>
          <p:cNvSpPr txBox="1"/>
          <p:nvPr/>
        </p:nvSpPr>
        <p:spPr>
          <a:xfrm>
            <a:off x="5010150" y="1122363"/>
            <a:ext cx="6861810" cy="320413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9000" u="sng" dirty="0">
                <a:solidFill>
                  <a:schemeClr val="bg1"/>
                </a:solidFill>
                <a:latin typeface="Americana XBd BT" panose="02020804070706020304" pitchFamily="18" charset="0"/>
                <a:ea typeface="+mj-ea"/>
                <a:cs typeface="+mj-cs"/>
              </a:rPr>
              <a:t>Be Flexible</a:t>
            </a:r>
          </a:p>
        </p:txBody>
      </p:sp>
      <p:sp>
        <p:nvSpPr>
          <p:cNvPr id="35" name="Rectangle 3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7" name="Rectangle 3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5173EC40-EC2B-6032-D90A-28644E66C110}"/>
              </a:ext>
            </a:extLst>
          </p:cNvPr>
          <p:cNvSpPr txBox="1"/>
          <p:nvPr/>
        </p:nvSpPr>
        <p:spPr>
          <a:xfrm>
            <a:off x="5200073" y="4501201"/>
            <a:ext cx="6256681" cy="584775"/>
          </a:xfrm>
          <a:prstGeom prst="rect">
            <a:avLst/>
          </a:prstGeom>
          <a:noFill/>
        </p:spPr>
        <p:txBody>
          <a:bodyPr wrap="square" rtlCol="0">
            <a:spAutoFit/>
          </a:bodyPr>
          <a:lstStyle/>
          <a:p>
            <a:pPr algn="ctr"/>
            <a:r>
              <a:rPr lang="en-US" sz="3200" dirty="0">
                <a:solidFill>
                  <a:schemeClr val="bg1"/>
                </a:solidFill>
              </a:rPr>
              <a:t>Let go of control and expectations</a:t>
            </a:r>
          </a:p>
        </p:txBody>
      </p:sp>
    </p:spTree>
    <p:extLst>
      <p:ext uri="{BB962C8B-B14F-4D97-AF65-F5344CB8AC3E}">
        <p14:creationId xmlns:p14="http://schemas.microsoft.com/office/powerpoint/2010/main" val="2037708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D7E4C9F-7EC2-4C52-9146-0E1435CC2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4DE25972-CEA8-69F4-F6D2-A2CDC78E782B}"/>
              </a:ext>
            </a:extLst>
          </p:cNvPr>
          <p:cNvPicPr>
            <a:picLocks noChangeAspect="1"/>
          </p:cNvPicPr>
          <p:nvPr/>
        </p:nvPicPr>
        <p:blipFill rotWithShape="1">
          <a:blip r:embed="rId2"/>
          <a:srcRect r="374" b="-3"/>
          <a:stretch/>
        </p:blipFill>
        <p:spPr>
          <a:xfrm>
            <a:off x="-1" y="5"/>
            <a:ext cx="3922776" cy="3937609"/>
          </a:xfrm>
          <a:prstGeom prst="rect">
            <a:avLst/>
          </a:prstGeom>
        </p:spPr>
      </p:pic>
      <p:pic>
        <p:nvPicPr>
          <p:cNvPr id="5" name="Picture 4">
            <a:extLst>
              <a:ext uri="{FF2B5EF4-FFF2-40B4-BE49-F238E27FC236}">
                <a16:creationId xmlns:a16="http://schemas.microsoft.com/office/drawing/2014/main" id="{EE07CCD2-35DC-3A0A-78B8-AEF507EFDC25}"/>
              </a:ext>
            </a:extLst>
          </p:cNvPr>
          <p:cNvPicPr>
            <a:picLocks noChangeAspect="1"/>
          </p:cNvPicPr>
          <p:nvPr/>
        </p:nvPicPr>
        <p:blipFill rotWithShape="1">
          <a:blip r:embed="rId3"/>
          <a:srcRect l="376"/>
          <a:stretch/>
        </p:blipFill>
        <p:spPr>
          <a:xfrm>
            <a:off x="4131633" y="10"/>
            <a:ext cx="3922776" cy="3937599"/>
          </a:xfrm>
          <a:prstGeom prst="rect">
            <a:avLst/>
          </a:prstGeom>
        </p:spPr>
      </p:pic>
      <p:sp useBgFill="1">
        <p:nvSpPr>
          <p:cNvPr id="24" name="Rectangle 23">
            <a:extLst>
              <a:ext uri="{FF2B5EF4-FFF2-40B4-BE49-F238E27FC236}">
                <a16:creationId xmlns:a16="http://schemas.microsoft.com/office/drawing/2014/main" id="{E677BBB0-8A66-4619-B31B-5097655C5F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7784" y="4215384"/>
            <a:ext cx="7475146" cy="2093976"/>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D8A02C26-84E7-5F51-0C55-91C2D1C946BE}"/>
              </a:ext>
            </a:extLst>
          </p:cNvPr>
          <p:cNvPicPr>
            <a:picLocks noChangeAspect="1"/>
          </p:cNvPicPr>
          <p:nvPr/>
        </p:nvPicPr>
        <p:blipFill rotWithShape="1">
          <a:blip r:embed="rId4"/>
          <a:srcRect r="223" b="-3"/>
          <a:stretch/>
        </p:blipFill>
        <p:spPr>
          <a:xfrm>
            <a:off x="8263267" y="10"/>
            <a:ext cx="3928733" cy="3937599"/>
          </a:xfrm>
          <a:prstGeom prst="rect">
            <a:avLst/>
          </a:prstGeom>
        </p:spPr>
      </p:pic>
      <p:sp>
        <p:nvSpPr>
          <p:cNvPr id="25" name="Rectangle 24">
            <a:extLst>
              <a:ext uri="{FF2B5EF4-FFF2-40B4-BE49-F238E27FC236}">
                <a16:creationId xmlns:a16="http://schemas.microsoft.com/office/drawing/2014/main" id="{FB56C437-7CF8-4D2B-8C62-6F9CEA561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491151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288F414E-1A16-495F-8EF5-F55A4207E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92282" y="525322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2DC8A1DF-811E-F1A6-E430-2BDF1F1E8220}"/>
              </a:ext>
            </a:extLst>
          </p:cNvPr>
          <p:cNvSpPr txBox="1"/>
          <p:nvPr/>
        </p:nvSpPr>
        <p:spPr>
          <a:xfrm>
            <a:off x="771022" y="4458180"/>
            <a:ext cx="3107060" cy="1608383"/>
          </a:xfrm>
          <a:prstGeom prst="rect">
            <a:avLst/>
          </a:prstGeom>
        </p:spPr>
        <p:txBody>
          <a:bodyPr vert="horz" lIns="91440" tIns="45720" rIns="91440" bIns="45720" rtlCol="0" anchor="ctr">
            <a:noAutofit/>
          </a:bodyPr>
          <a:lstStyle/>
          <a:p>
            <a:pPr indent="-228600">
              <a:lnSpc>
                <a:spcPct val="90000"/>
              </a:lnSpc>
              <a:spcAft>
                <a:spcPts val="600"/>
              </a:spcAft>
              <a:buFont typeface="Arial" panose="020B0604020202020204" pitchFamily="34" charset="0"/>
              <a:buChar char="•"/>
            </a:pPr>
            <a:r>
              <a:rPr lang="en-US" sz="4000" dirty="0"/>
              <a:t>Give Thanks</a:t>
            </a:r>
          </a:p>
        </p:txBody>
      </p:sp>
      <p:pic>
        <p:nvPicPr>
          <p:cNvPr id="6" name="Picture 5">
            <a:extLst>
              <a:ext uri="{FF2B5EF4-FFF2-40B4-BE49-F238E27FC236}">
                <a16:creationId xmlns:a16="http://schemas.microsoft.com/office/drawing/2014/main" id="{B748873B-C4B8-06C5-80AE-B02898E17B9D}"/>
              </a:ext>
            </a:extLst>
          </p:cNvPr>
          <p:cNvPicPr>
            <a:picLocks noChangeAspect="1"/>
          </p:cNvPicPr>
          <p:nvPr/>
        </p:nvPicPr>
        <p:blipFill rotWithShape="1">
          <a:blip r:embed="rId5"/>
          <a:srcRect t="22965" r="1" b="22248"/>
          <a:stretch/>
        </p:blipFill>
        <p:spPr>
          <a:xfrm>
            <a:off x="8269224" y="4160171"/>
            <a:ext cx="3922776" cy="2149184"/>
          </a:xfrm>
          <a:prstGeom prst="rect">
            <a:avLst/>
          </a:prstGeom>
        </p:spPr>
      </p:pic>
      <p:sp>
        <p:nvSpPr>
          <p:cNvPr id="7" name="TextBox 6">
            <a:extLst>
              <a:ext uri="{FF2B5EF4-FFF2-40B4-BE49-F238E27FC236}">
                <a16:creationId xmlns:a16="http://schemas.microsoft.com/office/drawing/2014/main" id="{FCF343B8-161B-6EAF-CDA6-962DB0C696FD}"/>
              </a:ext>
            </a:extLst>
          </p:cNvPr>
          <p:cNvSpPr txBox="1"/>
          <p:nvPr/>
        </p:nvSpPr>
        <p:spPr>
          <a:xfrm>
            <a:off x="4026312" y="4424232"/>
            <a:ext cx="3858387" cy="1569660"/>
          </a:xfrm>
          <a:prstGeom prst="rect">
            <a:avLst/>
          </a:prstGeom>
          <a:solidFill>
            <a:schemeClr val="accent4">
              <a:lumMod val="20000"/>
              <a:lumOff val="80000"/>
            </a:schemeClr>
          </a:solidFill>
        </p:spPr>
        <p:txBody>
          <a:bodyPr wrap="square" rtlCol="0">
            <a:spAutoFit/>
          </a:bodyPr>
          <a:lstStyle/>
          <a:p>
            <a:pPr algn="ctr"/>
            <a:r>
              <a:rPr lang="en-US" sz="4800" dirty="0"/>
              <a:t>Gratitude in All Things</a:t>
            </a:r>
          </a:p>
        </p:txBody>
      </p:sp>
    </p:spTree>
    <p:extLst>
      <p:ext uri="{BB962C8B-B14F-4D97-AF65-F5344CB8AC3E}">
        <p14:creationId xmlns:p14="http://schemas.microsoft.com/office/powerpoint/2010/main" val="3525777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D4466FF-CE3F-B8EF-24E6-3410C83FB105}"/>
              </a:ext>
            </a:extLst>
          </p:cNvPr>
          <p:cNvSpPr>
            <a:spLocks noGrp="1"/>
          </p:cNvSpPr>
          <p:nvPr>
            <p:ph type="title"/>
          </p:nvPr>
        </p:nvSpPr>
        <p:spPr>
          <a:solidFill>
            <a:schemeClr val="accent2">
              <a:lumMod val="60000"/>
              <a:lumOff val="40000"/>
            </a:schemeClr>
          </a:solidFill>
        </p:spPr>
        <p:txBody>
          <a:bodyPr/>
          <a:lstStyle/>
          <a:p>
            <a:pPr algn="ctr"/>
            <a:r>
              <a:rPr lang="en-US" dirty="0"/>
              <a:t>Mental &amp; Emotional </a:t>
            </a:r>
            <a:r>
              <a:rPr lang="en-US" dirty="0" err="1"/>
              <a:t>Prepardenss</a:t>
            </a:r>
            <a:endParaRPr lang="en-US" dirty="0"/>
          </a:p>
        </p:txBody>
      </p:sp>
      <p:graphicFrame>
        <p:nvGraphicFramePr>
          <p:cNvPr id="13" name="Content Placeholder 9">
            <a:extLst>
              <a:ext uri="{FF2B5EF4-FFF2-40B4-BE49-F238E27FC236}">
                <a16:creationId xmlns:a16="http://schemas.microsoft.com/office/drawing/2014/main" id="{982D8898-9FE6-BB69-E947-546E84DE0598}"/>
              </a:ext>
            </a:extLst>
          </p:cNvPr>
          <p:cNvGraphicFramePr>
            <a:graphicFrameLocks noGrp="1"/>
          </p:cNvGraphicFramePr>
          <p:nvPr>
            <p:ph idx="1"/>
            <p:extLst>
              <p:ext uri="{D42A27DB-BD31-4B8C-83A1-F6EECF244321}">
                <p14:modId xmlns:p14="http://schemas.microsoft.com/office/powerpoint/2010/main" val="353391202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5688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2571</TotalTime>
  <Words>794</Words>
  <Application>Microsoft Office PowerPoint</Application>
  <PresentationFormat>Widescreen</PresentationFormat>
  <Paragraphs>49</Paragraphs>
  <Slides>11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Amasis MT Pro Black</vt:lpstr>
      <vt:lpstr>Americana XBd BT</vt:lpstr>
      <vt:lpstr>Arial</vt:lpstr>
      <vt:lpstr>Calibri</vt:lpstr>
      <vt:lpstr>Calibri Light</vt:lpstr>
      <vt:lpstr>Copperplate Gothic Bold</vt:lpstr>
      <vt:lpstr>Ensign:Serif</vt:lpstr>
      <vt:lpstr>Wingdings 3</vt:lpstr>
      <vt:lpstr>Office Theme</vt:lpstr>
      <vt:lpstr>Displaced Victim Care </vt:lpstr>
      <vt:lpstr>PowerPoint Presentation</vt:lpstr>
      <vt:lpstr>Spiritual Preparations</vt:lpstr>
      <vt:lpstr>PowerPoint Presentation</vt:lpstr>
      <vt:lpstr>PowerPoint Presentation</vt:lpstr>
      <vt:lpstr>PowerPoint Presentation</vt:lpstr>
      <vt:lpstr>PowerPoint Presentation</vt:lpstr>
      <vt:lpstr>PowerPoint Presentation</vt:lpstr>
      <vt:lpstr>Mental &amp; Emotional Prepardenss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Displaced Victim Care </dc:title>
  <dc:creator>Tami Bonney</dc:creator>
  <cp:lastModifiedBy>Tami Bonney</cp:lastModifiedBy>
  <cp:revision>1</cp:revision>
  <dcterms:created xsi:type="dcterms:W3CDTF">2023-10-05T01:36:26Z</dcterms:created>
  <dcterms:modified xsi:type="dcterms:W3CDTF">2023-10-06T20:28:21Z</dcterms:modified>
</cp:coreProperties>
</file>